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63" r:id="rId3"/>
    <p:sldId id="264" r:id="rId4"/>
    <p:sldId id="265" r:id="rId5"/>
    <p:sldId id="271" r:id="rId6"/>
    <p:sldId id="267" r:id="rId7"/>
    <p:sldId id="268" r:id="rId8"/>
    <p:sldId id="269" r:id="rId9"/>
    <p:sldId id="266" r:id="rId10"/>
    <p:sldId id="270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80" r:id="rId19"/>
    <p:sldId id="28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na Semeshko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232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commentAuthors" Target="commentAuthors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5EE9F0-28C4-BD47-90E1-97B083466145}" type="doc">
      <dgm:prSet loTypeId="urn:microsoft.com/office/officeart/2005/8/layout/vProcess5" loCatId="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5E5A46-68E8-4F47-8130-452686CA5C47}">
      <dgm:prSet phldrT="[Текст]" custT="1"/>
      <dgm:spPr>
        <a:ln>
          <a:solidFill>
            <a:srgbClr val="800000"/>
          </a:solidFill>
        </a:ln>
      </dgm:spPr>
      <dgm:t>
        <a:bodyPr/>
        <a:lstStyle/>
        <a:p>
          <a:pPr algn="just"/>
          <a:r>
            <a:rPr lang="ru-RU" sz="2600" b="1" dirty="0" smtClean="0">
              <a:solidFill>
                <a:srgbClr val="681417"/>
              </a:solidFill>
              <a:latin typeface="Times New Roman"/>
              <a:cs typeface="Times New Roman"/>
            </a:rPr>
            <a:t>Легальное закрепление законодателем обязанности медицинского работника следовать нормам морали и медицинской этики </a:t>
          </a:r>
          <a:endParaRPr lang="ru-RU" sz="2600" b="1" dirty="0">
            <a:solidFill>
              <a:srgbClr val="681417"/>
            </a:solidFill>
            <a:latin typeface="Times New Roman"/>
            <a:cs typeface="Times New Roman"/>
          </a:endParaRPr>
        </a:p>
      </dgm:t>
    </dgm:pt>
    <dgm:pt modelId="{41F535A6-DABB-1848-AFC9-0E54D77FABDB}" type="parTrans" cxnId="{F5375F19-7905-3F4C-9BE4-A66CAF7E45F2}">
      <dgm:prSet/>
      <dgm:spPr/>
      <dgm:t>
        <a:bodyPr/>
        <a:lstStyle/>
        <a:p>
          <a:endParaRPr lang="ru-RU"/>
        </a:p>
      </dgm:t>
    </dgm:pt>
    <dgm:pt modelId="{7D9A5BFD-92EF-A240-9A62-D108A50354C2}" type="sibTrans" cxnId="{F5375F19-7905-3F4C-9BE4-A66CAF7E45F2}">
      <dgm:prSet/>
      <dgm:spPr>
        <a:ln>
          <a:solidFill>
            <a:srgbClr val="800000"/>
          </a:solidFill>
        </a:ln>
      </dgm:spPr>
      <dgm:t>
        <a:bodyPr/>
        <a:lstStyle/>
        <a:p>
          <a:endParaRPr lang="ru-RU"/>
        </a:p>
      </dgm:t>
    </dgm:pt>
    <dgm:pt modelId="{D6F0DEA9-341D-B64B-9615-58A35587423E}">
      <dgm:prSet phldrT="[Текст]" custT="1"/>
      <dgm:spPr>
        <a:ln>
          <a:solidFill>
            <a:srgbClr val="800000"/>
          </a:solidFill>
        </a:ln>
      </dgm:spPr>
      <dgm:t>
        <a:bodyPr/>
        <a:lstStyle/>
        <a:p>
          <a:pPr algn="just"/>
          <a:r>
            <a:rPr lang="ru-RU" sz="2800" b="1" i="0" dirty="0" smtClean="0">
              <a:solidFill>
                <a:srgbClr val="681417"/>
              </a:solidFill>
              <a:latin typeface="Times New Roman"/>
              <a:cs typeface="Times New Roman"/>
            </a:rPr>
            <a:t>Морально-этические нормы фактически выступают в качестве источника здравоохранительного права </a:t>
          </a:r>
          <a:endParaRPr lang="ru-RU" sz="2800" b="1" i="0" dirty="0">
            <a:solidFill>
              <a:srgbClr val="681417"/>
            </a:solidFill>
            <a:latin typeface="Times New Roman"/>
            <a:cs typeface="Times New Roman"/>
          </a:endParaRPr>
        </a:p>
      </dgm:t>
    </dgm:pt>
    <dgm:pt modelId="{5A3ACA5F-207E-6C42-8C66-4B6AE990C68C}" type="parTrans" cxnId="{1073C641-935D-E949-A94A-4A5BBDDA1665}">
      <dgm:prSet/>
      <dgm:spPr/>
      <dgm:t>
        <a:bodyPr/>
        <a:lstStyle/>
        <a:p>
          <a:endParaRPr lang="ru-RU"/>
        </a:p>
      </dgm:t>
    </dgm:pt>
    <dgm:pt modelId="{E17A1D2F-2A06-6A42-84B8-D58D40B69353}" type="sibTrans" cxnId="{1073C641-935D-E949-A94A-4A5BBDDA1665}">
      <dgm:prSet/>
      <dgm:spPr>
        <a:ln>
          <a:solidFill>
            <a:srgbClr val="800000"/>
          </a:solidFill>
        </a:ln>
      </dgm:spPr>
      <dgm:t>
        <a:bodyPr/>
        <a:lstStyle/>
        <a:p>
          <a:endParaRPr lang="ru-RU"/>
        </a:p>
      </dgm:t>
    </dgm:pt>
    <dgm:pt modelId="{AE239DBA-C952-E54F-8908-688F6487BD09}">
      <dgm:prSet phldrT="[Текст]" custT="1"/>
      <dgm:spPr>
        <a:ln>
          <a:solidFill>
            <a:srgbClr val="800000"/>
          </a:solidFill>
        </a:ln>
      </dgm:spPr>
      <dgm:t>
        <a:bodyPr/>
        <a:lstStyle/>
        <a:p>
          <a:pPr algn="just"/>
          <a:r>
            <a:rPr lang="ru-RU" sz="2500" b="1" i="0" dirty="0" smtClean="0">
              <a:solidFill>
                <a:srgbClr val="681417"/>
              </a:solidFill>
              <a:latin typeface="Times New Roman"/>
              <a:cs typeface="Times New Roman"/>
            </a:rPr>
            <a:t>Необходима разработка свода норм морали и этики как источника правового регулирования отдельных отношений в сфере здравоохранения</a:t>
          </a:r>
          <a:endParaRPr lang="ru-RU" sz="2500" b="1" i="0" dirty="0">
            <a:solidFill>
              <a:srgbClr val="681417"/>
            </a:solidFill>
            <a:latin typeface="Times New Roman"/>
            <a:cs typeface="Times New Roman"/>
          </a:endParaRPr>
        </a:p>
      </dgm:t>
    </dgm:pt>
    <dgm:pt modelId="{36BB90FD-E26C-4243-A66C-30C111CD9D2D}" type="parTrans" cxnId="{DEE6328E-4368-A448-B602-F0BDA805DC9C}">
      <dgm:prSet/>
      <dgm:spPr/>
      <dgm:t>
        <a:bodyPr/>
        <a:lstStyle/>
        <a:p>
          <a:endParaRPr lang="ru-RU"/>
        </a:p>
      </dgm:t>
    </dgm:pt>
    <dgm:pt modelId="{0E8727C9-177B-D643-BBDD-7D619744642F}" type="sibTrans" cxnId="{DEE6328E-4368-A448-B602-F0BDA805DC9C}">
      <dgm:prSet/>
      <dgm:spPr/>
      <dgm:t>
        <a:bodyPr/>
        <a:lstStyle/>
        <a:p>
          <a:endParaRPr lang="ru-RU"/>
        </a:p>
      </dgm:t>
    </dgm:pt>
    <dgm:pt modelId="{125B82E8-51E5-5049-BE96-1C880D9641E0}" type="pres">
      <dgm:prSet presAssocID="{525EE9F0-28C4-BD47-90E1-97B08346614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790BA8-1A0C-A54B-BF88-684936198A4D}" type="pres">
      <dgm:prSet presAssocID="{525EE9F0-28C4-BD47-90E1-97B083466145}" presName="dummyMaxCanvas" presStyleCnt="0">
        <dgm:presLayoutVars/>
      </dgm:prSet>
      <dgm:spPr/>
    </dgm:pt>
    <dgm:pt modelId="{8B89046A-B4F6-3648-9405-C2966FEEECA6}" type="pres">
      <dgm:prSet presAssocID="{525EE9F0-28C4-BD47-90E1-97B083466145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F4644C-6CFB-A442-A04F-8AD9715935F1}" type="pres">
      <dgm:prSet presAssocID="{525EE9F0-28C4-BD47-90E1-97B083466145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4DA664-F58F-EF4D-8B62-74DCA59A0A05}" type="pres">
      <dgm:prSet presAssocID="{525EE9F0-28C4-BD47-90E1-97B083466145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3CB6FD-8024-AF40-95E2-F9791BD9A141}" type="pres">
      <dgm:prSet presAssocID="{525EE9F0-28C4-BD47-90E1-97B083466145}" presName="ThreeConn_1-2" presStyleLbl="fgAccFollowNode1" presStyleIdx="0" presStyleCnt="2" custLinFactNeighborX="-25173" custLinFactNeighborY="106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541C02-D705-194C-B36E-251262E8B395}" type="pres">
      <dgm:prSet presAssocID="{525EE9F0-28C4-BD47-90E1-97B083466145}" presName="ThreeConn_2-3" presStyleLbl="fgAccFollowNode1" presStyleIdx="1" presStyleCnt="2" custScaleX="111392" custScaleY="104554" custLinFactNeighborX="3975" custLinFactNeighborY="92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99CF80-3868-C74F-85CC-3B8968D9AA13}" type="pres">
      <dgm:prSet presAssocID="{525EE9F0-28C4-BD47-90E1-97B083466145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6BADEA-6238-2042-8052-2DF60D7293AB}" type="pres">
      <dgm:prSet presAssocID="{525EE9F0-28C4-BD47-90E1-97B083466145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A9B6CE-65B8-EB4F-A1D8-76EDE0B60258}" type="pres">
      <dgm:prSet presAssocID="{525EE9F0-28C4-BD47-90E1-97B083466145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73C641-935D-E949-A94A-4A5BBDDA1665}" srcId="{525EE9F0-28C4-BD47-90E1-97B083466145}" destId="{D6F0DEA9-341D-B64B-9615-58A35587423E}" srcOrd="1" destOrd="0" parTransId="{5A3ACA5F-207E-6C42-8C66-4B6AE990C68C}" sibTransId="{E17A1D2F-2A06-6A42-84B8-D58D40B69353}"/>
    <dgm:cxn modelId="{DEE6328E-4368-A448-B602-F0BDA805DC9C}" srcId="{525EE9F0-28C4-BD47-90E1-97B083466145}" destId="{AE239DBA-C952-E54F-8908-688F6487BD09}" srcOrd="2" destOrd="0" parTransId="{36BB90FD-E26C-4243-A66C-30C111CD9D2D}" sibTransId="{0E8727C9-177B-D643-BBDD-7D619744642F}"/>
    <dgm:cxn modelId="{80D4C8EC-0762-E149-B515-3AC5FD107320}" type="presOf" srcId="{E17A1D2F-2A06-6A42-84B8-D58D40B69353}" destId="{04541C02-D705-194C-B36E-251262E8B395}" srcOrd="0" destOrd="0" presId="urn:microsoft.com/office/officeart/2005/8/layout/vProcess5"/>
    <dgm:cxn modelId="{5F5B0E89-BBF3-ED45-B2CA-6E1F097B39ED}" type="presOf" srcId="{7D9A5BFD-92EF-A240-9A62-D108A50354C2}" destId="{DF3CB6FD-8024-AF40-95E2-F9791BD9A141}" srcOrd="0" destOrd="0" presId="urn:microsoft.com/office/officeart/2005/8/layout/vProcess5"/>
    <dgm:cxn modelId="{065A3AA8-03AC-6840-A54A-8338725319E2}" type="presOf" srcId="{525EE9F0-28C4-BD47-90E1-97B083466145}" destId="{125B82E8-51E5-5049-BE96-1C880D9641E0}" srcOrd="0" destOrd="0" presId="urn:microsoft.com/office/officeart/2005/8/layout/vProcess5"/>
    <dgm:cxn modelId="{1F51CC0B-9674-E542-9196-C1008C37CBB9}" type="presOf" srcId="{AE239DBA-C952-E54F-8908-688F6487BD09}" destId="{A34DA664-F58F-EF4D-8B62-74DCA59A0A05}" srcOrd="0" destOrd="0" presId="urn:microsoft.com/office/officeart/2005/8/layout/vProcess5"/>
    <dgm:cxn modelId="{AF649D2F-87E8-414F-859A-CBE651223618}" type="presOf" srcId="{D6F0DEA9-341D-B64B-9615-58A35587423E}" destId="{D9F4644C-6CFB-A442-A04F-8AD9715935F1}" srcOrd="0" destOrd="0" presId="urn:microsoft.com/office/officeart/2005/8/layout/vProcess5"/>
    <dgm:cxn modelId="{3B4E275B-7CCB-5743-8891-DCDBFA1B49C7}" type="presOf" srcId="{D6F0DEA9-341D-B64B-9615-58A35587423E}" destId="{6A6BADEA-6238-2042-8052-2DF60D7293AB}" srcOrd="1" destOrd="0" presId="urn:microsoft.com/office/officeart/2005/8/layout/vProcess5"/>
    <dgm:cxn modelId="{F5375F19-7905-3F4C-9BE4-A66CAF7E45F2}" srcId="{525EE9F0-28C4-BD47-90E1-97B083466145}" destId="{635E5A46-68E8-4F47-8130-452686CA5C47}" srcOrd="0" destOrd="0" parTransId="{41F535A6-DABB-1848-AFC9-0E54D77FABDB}" sibTransId="{7D9A5BFD-92EF-A240-9A62-D108A50354C2}"/>
    <dgm:cxn modelId="{8F71C95D-2115-2540-A6C7-168032C1E8F5}" type="presOf" srcId="{635E5A46-68E8-4F47-8130-452686CA5C47}" destId="{6C99CF80-3868-C74F-85CC-3B8968D9AA13}" srcOrd="1" destOrd="0" presId="urn:microsoft.com/office/officeart/2005/8/layout/vProcess5"/>
    <dgm:cxn modelId="{D3077985-CAA0-4D4E-A13E-1BDBE7442B9D}" type="presOf" srcId="{AE239DBA-C952-E54F-8908-688F6487BD09}" destId="{78A9B6CE-65B8-EB4F-A1D8-76EDE0B60258}" srcOrd="1" destOrd="0" presId="urn:microsoft.com/office/officeart/2005/8/layout/vProcess5"/>
    <dgm:cxn modelId="{2826C934-8113-D045-9A3B-6726381C05BC}" type="presOf" srcId="{635E5A46-68E8-4F47-8130-452686CA5C47}" destId="{8B89046A-B4F6-3648-9405-C2966FEEECA6}" srcOrd="0" destOrd="0" presId="urn:microsoft.com/office/officeart/2005/8/layout/vProcess5"/>
    <dgm:cxn modelId="{EA64DE12-9DCE-6149-B8C1-9038FAB4F6F8}" type="presParOf" srcId="{125B82E8-51E5-5049-BE96-1C880D9641E0}" destId="{76790BA8-1A0C-A54B-BF88-684936198A4D}" srcOrd="0" destOrd="0" presId="urn:microsoft.com/office/officeart/2005/8/layout/vProcess5"/>
    <dgm:cxn modelId="{93BE4335-AB56-8240-9C0C-73674A9E7432}" type="presParOf" srcId="{125B82E8-51E5-5049-BE96-1C880D9641E0}" destId="{8B89046A-B4F6-3648-9405-C2966FEEECA6}" srcOrd="1" destOrd="0" presId="urn:microsoft.com/office/officeart/2005/8/layout/vProcess5"/>
    <dgm:cxn modelId="{9DDB0B83-976D-A74A-9E71-68DB234EC709}" type="presParOf" srcId="{125B82E8-51E5-5049-BE96-1C880D9641E0}" destId="{D9F4644C-6CFB-A442-A04F-8AD9715935F1}" srcOrd="2" destOrd="0" presId="urn:microsoft.com/office/officeart/2005/8/layout/vProcess5"/>
    <dgm:cxn modelId="{5D0F499E-55A8-9A43-B922-A0E98F76B6E8}" type="presParOf" srcId="{125B82E8-51E5-5049-BE96-1C880D9641E0}" destId="{A34DA664-F58F-EF4D-8B62-74DCA59A0A05}" srcOrd="3" destOrd="0" presId="urn:microsoft.com/office/officeart/2005/8/layout/vProcess5"/>
    <dgm:cxn modelId="{DFF31509-268B-4D43-A32E-D7E41FE94782}" type="presParOf" srcId="{125B82E8-51E5-5049-BE96-1C880D9641E0}" destId="{DF3CB6FD-8024-AF40-95E2-F9791BD9A141}" srcOrd="4" destOrd="0" presId="urn:microsoft.com/office/officeart/2005/8/layout/vProcess5"/>
    <dgm:cxn modelId="{560B195F-A389-0147-BDD3-8D1A265FE18A}" type="presParOf" srcId="{125B82E8-51E5-5049-BE96-1C880D9641E0}" destId="{04541C02-D705-194C-B36E-251262E8B395}" srcOrd="5" destOrd="0" presId="urn:microsoft.com/office/officeart/2005/8/layout/vProcess5"/>
    <dgm:cxn modelId="{03F5537E-1D7B-254D-8B93-377FCBF8E5D3}" type="presParOf" srcId="{125B82E8-51E5-5049-BE96-1C880D9641E0}" destId="{6C99CF80-3868-C74F-85CC-3B8968D9AA13}" srcOrd="6" destOrd="0" presId="urn:microsoft.com/office/officeart/2005/8/layout/vProcess5"/>
    <dgm:cxn modelId="{4D32541C-2E84-844D-90BD-8261C7716D56}" type="presParOf" srcId="{125B82E8-51E5-5049-BE96-1C880D9641E0}" destId="{6A6BADEA-6238-2042-8052-2DF60D7293AB}" srcOrd="7" destOrd="0" presId="urn:microsoft.com/office/officeart/2005/8/layout/vProcess5"/>
    <dgm:cxn modelId="{860FB0E6-A2C0-644F-93EC-D34978C8C453}" type="presParOf" srcId="{125B82E8-51E5-5049-BE96-1C880D9641E0}" destId="{78A9B6CE-65B8-EB4F-A1D8-76EDE0B6025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5D5662-AA36-AD42-BDD1-18AEF39D6E76}" type="doc">
      <dgm:prSet loTypeId="urn:microsoft.com/office/officeart/2005/8/layout/orgChart1" loCatId="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1D0029D-8D5E-D943-B354-56EC97ADF92E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681417"/>
              </a:solidFill>
            </a:rPr>
            <a:t>Всемирная Медицинская Ассоциация </a:t>
          </a:r>
          <a:endParaRPr lang="ru-RU" sz="2000" b="1" dirty="0">
            <a:solidFill>
              <a:srgbClr val="681417"/>
            </a:solidFill>
          </a:endParaRPr>
        </a:p>
      </dgm:t>
    </dgm:pt>
    <dgm:pt modelId="{BF0B1CA0-2537-1C4D-9C8B-AE88E8A1E1D7}" type="parTrans" cxnId="{36D9AA2D-5645-4646-81EE-657283F213ED}">
      <dgm:prSet/>
      <dgm:spPr/>
      <dgm:t>
        <a:bodyPr/>
        <a:lstStyle/>
        <a:p>
          <a:endParaRPr lang="ru-RU"/>
        </a:p>
      </dgm:t>
    </dgm:pt>
    <dgm:pt modelId="{E983C47A-E60F-B64E-A691-624A3F83B929}" type="sibTrans" cxnId="{36D9AA2D-5645-4646-81EE-657283F213ED}">
      <dgm:prSet/>
      <dgm:spPr/>
      <dgm:t>
        <a:bodyPr/>
        <a:lstStyle/>
        <a:p>
          <a:endParaRPr lang="ru-RU"/>
        </a:p>
      </dgm:t>
    </dgm:pt>
    <dgm:pt modelId="{7F6B2038-EA7B-314B-B182-98B864B86E47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681417"/>
              </a:solidFill>
            </a:rPr>
            <a:t>Генеральная Ассамблея</a:t>
          </a:r>
          <a:endParaRPr lang="ru-RU" sz="2000" b="1" dirty="0">
            <a:solidFill>
              <a:srgbClr val="681417"/>
            </a:solidFill>
          </a:endParaRPr>
        </a:p>
      </dgm:t>
    </dgm:pt>
    <dgm:pt modelId="{04D8BA16-169B-064F-BBC6-AC68BD6D3337}" type="parTrans" cxnId="{B22E0E31-F1C2-E74B-8987-E4AEB7281577}">
      <dgm:prSet/>
      <dgm:spPr/>
      <dgm:t>
        <a:bodyPr/>
        <a:lstStyle/>
        <a:p>
          <a:endParaRPr lang="ru-RU" sz="2000" b="1">
            <a:solidFill>
              <a:srgbClr val="681417"/>
            </a:solidFill>
          </a:endParaRPr>
        </a:p>
      </dgm:t>
    </dgm:pt>
    <dgm:pt modelId="{AD65627E-634D-9C41-92F4-5EC0FA59E1A4}" type="sibTrans" cxnId="{B22E0E31-F1C2-E74B-8987-E4AEB7281577}">
      <dgm:prSet/>
      <dgm:spPr/>
      <dgm:t>
        <a:bodyPr/>
        <a:lstStyle/>
        <a:p>
          <a:endParaRPr lang="ru-RU"/>
        </a:p>
      </dgm:t>
    </dgm:pt>
    <dgm:pt modelId="{5E7FB438-E4D5-744F-86A5-0EFFDDA73796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681417"/>
              </a:solidFill>
            </a:rPr>
            <a:t>Делегации</a:t>
          </a:r>
          <a:endParaRPr lang="ru-RU" sz="2000" b="1" dirty="0">
            <a:solidFill>
              <a:srgbClr val="681417"/>
            </a:solidFill>
          </a:endParaRPr>
        </a:p>
      </dgm:t>
    </dgm:pt>
    <dgm:pt modelId="{B1ABDF75-2C04-6245-A4B5-C4DCAB483EE0}" type="parTrans" cxnId="{E99695C9-A56E-D24D-8DFC-B9DDF73DB3D9}">
      <dgm:prSet/>
      <dgm:spPr/>
      <dgm:t>
        <a:bodyPr/>
        <a:lstStyle/>
        <a:p>
          <a:endParaRPr lang="ru-RU" sz="2000" b="1">
            <a:solidFill>
              <a:srgbClr val="681417"/>
            </a:solidFill>
          </a:endParaRPr>
        </a:p>
      </dgm:t>
    </dgm:pt>
    <dgm:pt modelId="{B6A20F10-A42E-474F-A689-6E438BD17AFC}" type="sibTrans" cxnId="{E99695C9-A56E-D24D-8DFC-B9DDF73DB3D9}">
      <dgm:prSet/>
      <dgm:spPr/>
      <dgm:t>
        <a:bodyPr/>
        <a:lstStyle/>
        <a:p>
          <a:endParaRPr lang="ru-RU"/>
        </a:p>
      </dgm:t>
    </dgm:pt>
    <dgm:pt modelId="{B16847A4-3C29-AC44-BDCF-0B5FAA5FF4F3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681417"/>
              </a:solidFill>
            </a:rPr>
            <a:t>ассоциаций</a:t>
          </a:r>
          <a:endParaRPr lang="ru-RU" sz="2000" b="1" dirty="0">
            <a:solidFill>
              <a:srgbClr val="681417"/>
            </a:solidFill>
          </a:endParaRPr>
        </a:p>
      </dgm:t>
    </dgm:pt>
    <dgm:pt modelId="{97874B1A-70AF-8946-BE65-7C8FF1A288C5}" type="parTrans" cxnId="{BF23A046-666B-594D-A9F0-371BB0C0BA45}">
      <dgm:prSet/>
      <dgm:spPr/>
      <dgm:t>
        <a:bodyPr/>
        <a:lstStyle/>
        <a:p>
          <a:endParaRPr lang="ru-RU" sz="2000" b="1">
            <a:solidFill>
              <a:srgbClr val="681417"/>
            </a:solidFill>
          </a:endParaRPr>
        </a:p>
      </dgm:t>
    </dgm:pt>
    <dgm:pt modelId="{B0D151F9-4B24-4F49-9188-8F6A20CA6776}" type="sibTrans" cxnId="{BF23A046-666B-594D-A9F0-371BB0C0BA45}">
      <dgm:prSet/>
      <dgm:spPr/>
      <dgm:t>
        <a:bodyPr/>
        <a:lstStyle/>
        <a:p>
          <a:endParaRPr lang="ru-RU"/>
        </a:p>
      </dgm:t>
    </dgm:pt>
    <dgm:pt modelId="{2277E623-F0F0-D74A-96F1-43FD98874584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681417"/>
              </a:solidFill>
            </a:rPr>
            <a:t>Комитеты ВМА</a:t>
          </a:r>
          <a:endParaRPr lang="ru-RU" sz="2000" b="1" dirty="0">
            <a:solidFill>
              <a:srgbClr val="681417"/>
            </a:solidFill>
          </a:endParaRPr>
        </a:p>
      </dgm:t>
    </dgm:pt>
    <dgm:pt modelId="{BE70E320-406C-AE45-A83C-7A6C16BCFE97}" type="parTrans" cxnId="{F1DBE7E7-6380-FB4A-B643-5DBFB573C7AB}">
      <dgm:prSet/>
      <dgm:spPr/>
      <dgm:t>
        <a:bodyPr/>
        <a:lstStyle/>
        <a:p>
          <a:endParaRPr lang="ru-RU" sz="2000" b="1">
            <a:solidFill>
              <a:srgbClr val="681417"/>
            </a:solidFill>
          </a:endParaRPr>
        </a:p>
      </dgm:t>
    </dgm:pt>
    <dgm:pt modelId="{D8EF021A-4CF8-C146-9D78-3D8B5B7F179C}" type="sibTrans" cxnId="{F1DBE7E7-6380-FB4A-B643-5DBFB573C7AB}">
      <dgm:prSet/>
      <dgm:spPr/>
      <dgm:t>
        <a:bodyPr/>
        <a:lstStyle/>
        <a:p>
          <a:endParaRPr lang="ru-RU"/>
        </a:p>
      </dgm:t>
    </dgm:pt>
    <dgm:pt modelId="{9432FB7D-6AA4-5443-BDCA-84CF6847A047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681417"/>
              </a:solidFill>
            </a:rPr>
            <a:t>Комитет по медицинской этике</a:t>
          </a:r>
          <a:endParaRPr lang="ru-RU" sz="2000" b="1" dirty="0">
            <a:solidFill>
              <a:srgbClr val="681417"/>
            </a:solidFill>
          </a:endParaRPr>
        </a:p>
      </dgm:t>
    </dgm:pt>
    <dgm:pt modelId="{F1393F66-8FA2-6D4D-B989-AB05F6F7F262}" type="parTrans" cxnId="{C0C13A8E-5BC6-574F-8962-1F638D3BB1EB}">
      <dgm:prSet/>
      <dgm:spPr/>
      <dgm:t>
        <a:bodyPr/>
        <a:lstStyle/>
        <a:p>
          <a:endParaRPr lang="ru-RU" sz="2000" b="1">
            <a:solidFill>
              <a:srgbClr val="681417"/>
            </a:solidFill>
          </a:endParaRPr>
        </a:p>
      </dgm:t>
    </dgm:pt>
    <dgm:pt modelId="{EF66CC18-3CF8-E64E-9BB4-C9C4D98042AC}" type="sibTrans" cxnId="{C0C13A8E-5BC6-574F-8962-1F638D3BB1EB}">
      <dgm:prSet/>
      <dgm:spPr/>
      <dgm:t>
        <a:bodyPr/>
        <a:lstStyle/>
        <a:p>
          <a:endParaRPr lang="ru-RU"/>
        </a:p>
      </dgm:t>
    </dgm:pt>
    <dgm:pt modelId="{07A277E7-EE81-F149-B7F7-5E61B927172B}">
      <dgm:prSet custT="1"/>
      <dgm:spPr/>
      <dgm:t>
        <a:bodyPr/>
        <a:lstStyle/>
        <a:p>
          <a:r>
            <a:rPr lang="ru-RU" sz="2000" b="1" dirty="0" smtClean="0">
              <a:solidFill>
                <a:srgbClr val="681417"/>
              </a:solidFill>
            </a:rPr>
            <a:t>национальных</a:t>
          </a:r>
          <a:endParaRPr lang="ru-RU" sz="2000" b="1" dirty="0">
            <a:solidFill>
              <a:srgbClr val="681417"/>
            </a:solidFill>
          </a:endParaRPr>
        </a:p>
      </dgm:t>
    </dgm:pt>
    <dgm:pt modelId="{58E2566D-9EB2-614B-815A-FD867AAB6872}" type="parTrans" cxnId="{18A30104-010F-2B42-A2D0-EA8437C4205B}">
      <dgm:prSet/>
      <dgm:spPr/>
      <dgm:t>
        <a:bodyPr/>
        <a:lstStyle/>
        <a:p>
          <a:endParaRPr lang="ru-RU" sz="2000" b="1">
            <a:solidFill>
              <a:srgbClr val="681417"/>
            </a:solidFill>
          </a:endParaRPr>
        </a:p>
      </dgm:t>
    </dgm:pt>
    <dgm:pt modelId="{1C17B773-0F1E-7049-96EC-672CDFAEBE71}" type="sibTrans" cxnId="{18A30104-010F-2B42-A2D0-EA8437C4205B}">
      <dgm:prSet/>
      <dgm:spPr/>
      <dgm:t>
        <a:bodyPr/>
        <a:lstStyle/>
        <a:p>
          <a:endParaRPr lang="ru-RU"/>
        </a:p>
      </dgm:t>
    </dgm:pt>
    <dgm:pt modelId="{3780E58F-81A8-CA4E-B51A-A408A9D94E73}">
      <dgm:prSet custT="1"/>
      <dgm:spPr/>
      <dgm:t>
        <a:bodyPr/>
        <a:lstStyle/>
        <a:p>
          <a:r>
            <a:rPr lang="ru-RU" sz="2000" b="1" dirty="0" smtClean="0">
              <a:solidFill>
                <a:srgbClr val="681417"/>
              </a:solidFill>
            </a:rPr>
            <a:t>медицинских</a:t>
          </a:r>
          <a:endParaRPr lang="ru-RU" sz="2000" b="1" dirty="0">
            <a:solidFill>
              <a:srgbClr val="681417"/>
            </a:solidFill>
          </a:endParaRPr>
        </a:p>
      </dgm:t>
    </dgm:pt>
    <dgm:pt modelId="{274DF4F6-C4ED-F54F-823A-5F49F7ACBDAB}" type="parTrans" cxnId="{209612CD-12EA-6D4C-8FB9-E401C14535AF}">
      <dgm:prSet/>
      <dgm:spPr/>
      <dgm:t>
        <a:bodyPr/>
        <a:lstStyle/>
        <a:p>
          <a:endParaRPr lang="ru-RU" sz="2000" b="1">
            <a:solidFill>
              <a:srgbClr val="681417"/>
            </a:solidFill>
          </a:endParaRPr>
        </a:p>
      </dgm:t>
    </dgm:pt>
    <dgm:pt modelId="{AF77FD1A-4655-DC40-AC38-895DFB994002}" type="sibTrans" cxnId="{209612CD-12EA-6D4C-8FB9-E401C14535AF}">
      <dgm:prSet/>
      <dgm:spPr/>
      <dgm:t>
        <a:bodyPr/>
        <a:lstStyle/>
        <a:p>
          <a:endParaRPr lang="ru-RU"/>
        </a:p>
      </dgm:t>
    </dgm:pt>
    <dgm:pt modelId="{41F6CBC2-2EDD-BE40-9249-2739A3BB8201}">
      <dgm:prSet custT="1"/>
      <dgm:spPr/>
      <dgm:t>
        <a:bodyPr/>
        <a:lstStyle/>
        <a:p>
          <a:r>
            <a:rPr lang="ru-RU" sz="2000" b="1" dirty="0" smtClean="0">
              <a:solidFill>
                <a:srgbClr val="681417"/>
              </a:solidFill>
            </a:rPr>
            <a:t>Комитет по мед-</a:t>
          </a:r>
          <a:r>
            <a:rPr lang="ru-RU" sz="2000" b="1" dirty="0" err="1" smtClean="0">
              <a:solidFill>
                <a:srgbClr val="681417"/>
              </a:solidFill>
            </a:rPr>
            <a:t>соц</a:t>
          </a:r>
          <a:r>
            <a:rPr lang="ru-RU" sz="2000" b="1" dirty="0" smtClean="0">
              <a:solidFill>
                <a:srgbClr val="681417"/>
              </a:solidFill>
            </a:rPr>
            <a:t> проблемам</a:t>
          </a:r>
          <a:endParaRPr lang="ru-RU" sz="2000" b="1" dirty="0">
            <a:solidFill>
              <a:srgbClr val="681417"/>
            </a:solidFill>
          </a:endParaRPr>
        </a:p>
      </dgm:t>
    </dgm:pt>
    <dgm:pt modelId="{DDA5A51F-90B9-DA4B-80D7-DD56856D8F16}" type="parTrans" cxnId="{8B496C81-589E-0E46-840E-46250913B1F0}">
      <dgm:prSet/>
      <dgm:spPr/>
      <dgm:t>
        <a:bodyPr/>
        <a:lstStyle/>
        <a:p>
          <a:endParaRPr lang="ru-RU" sz="2000" b="1">
            <a:solidFill>
              <a:srgbClr val="681417"/>
            </a:solidFill>
          </a:endParaRPr>
        </a:p>
      </dgm:t>
    </dgm:pt>
    <dgm:pt modelId="{FC09F0E6-773D-2342-87D1-EA081B2AECA5}" type="sibTrans" cxnId="{8B496C81-589E-0E46-840E-46250913B1F0}">
      <dgm:prSet/>
      <dgm:spPr/>
      <dgm:t>
        <a:bodyPr/>
        <a:lstStyle/>
        <a:p>
          <a:endParaRPr lang="ru-RU"/>
        </a:p>
      </dgm:t>
    </dgm:pt>
    <dgm:pt modelId="{DA29E4A3-5235-D347-B8C6-6FF26B5E303D}">
      <dgm:prSet custT="1"/>
      <dgm:spPr/>
      <dgm:t>
        <a:bodyPr/>
        <a:lstStyle/>
        <a:p>
          <a:r>
            <a:rPr lang="ru-RU" sz="2000" b="1" dirty="0" smtClean="0">
              <a:solidFill>
                <a:srgbClr val="681417"/>
              </a:solidFill>
            </a:rPr>
            <a:t>Комитет по бюджету и планированию</a:t>
          </a:r>
          <a:endParaRPr lang="ru-RU" sz="2000" b="1" dirty="0">
            <a:solidFill>
              <a:srgbClr val="681417"/>
            </a:solidFill>
          </a:endParaRPr>
        </a:p>
      </dgm:t>
    </dgm:pt>
    <dgm:pt modelId="{4EDC7D6D-31B4-D74F-9BCD-A35313DEF3CE}" type="parTrans" cxnId="{4908BCBB-E163-E442-B4CE-734D827439E5}">
      <dgm:prSet/>
      <dgm:spPr/>
      <dgm:t>
        <a:bodyPr/>
        <a:lstStyle/>
        <a:p>
          <a:endParaRPr lang="ru-RU" sz="2000" b="1">
            <a:solidFill>
              <a:srgbClr val="681417"/>
            </a:solidFill>
          </a:endParaRPr>
        </a:p>
      </dgm:t>
    </dgm:pt>
    <dgm:pt modelId="{2F517959-520D-1D48-993F-F7D71B1D15C3}" type="sibTrans" cxnId="{4908BCBB-E163-E442-B4CE-734D827439E5}">
      <dgm:prSet/>
      <dgm:spPr/>
      <dgm:t>
        <a:bodyPr/>
        <a:lstStyle/>
        <a:p>
          <a:endParaRPr lang="ru-RU"/>
        </a:p>
      </dgm:t>
    </dgm:pt>
    <dgm:pt modelId="{C937DD56-8F50-2D4B-976B-5CE4DC67EC60}" type="pres">
      <dgm:prSet presAssocID="{C35D5662-AA36-AD42-BDD1-18AEF39D6E7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61C4045-F22E-8A4E-9AFB-FD8A0BB9B886}" type="pres">
      <dgm:prSet presAssocID="{F1D0029D-8D5E-D943-B354-56EC97ADF92E}" presName="hierRoot1" presStyleCnt="0">
        <dgm:presLayoutVars>
          <dgm:hierBranch val="init"/>
        </dgm:presLayoutVars>
      </dgm:prSet>
      <dgm:spPr/>
    </dgm:pt>
    <dgm:pt modelId="{08191E98-502D-654A-8DF1-0F8EEBE12BE1}" type="pres">
      <dgm:prSet presAssocID="{F1D0029D-8D5E-D943-B354-56EC97ADF92E}" presName="rootComposite1" presStyleCnt="0"/>
      <dgm:spPr/>
    </dgm:pt>
    <dgm:pt modelId="{B1E33968-4159-2844-9D2A-27D9CB0B9028}" type="pres">
      <dgm:prSet presAssocID="{F1D0029D-8D5E-D943-B354-56EC97ADF92E}" presName="rootText1" presStyleLbl="node0" presStyleIdx="0" presStyleCnt="1" custScaleX="373024" custScaleY="239758" custLinFactNeighborX="54252" custLinFactNeighborY="-10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86CC02-7F60-7045-A2D0-36819CF1110C}" type="pres">
      <dgm:prSet presAssocID="{F1D0029D-8D5E-D943-B354-56EC97ADF92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16FFDEE-5EA2-6A4A-950A-EAD4306958DB}" type="pres">
      <dgm:prSet presAssocID="{F1D0029D-8D5E-D943-B354-56EC97ADF92E}" presName="hierChild2" presStyleCnt="0"/>
      <dgm:spPr/>
    </dgm:pt>
    <dgm:pt modelId="{2644CD68-2ADF-F34F-BAEC-39A8E9131B3F}" type="pres">
      <dgm:prSet presAssocID="{04D8BA16-169B-064F-BBC6-AC68BD6D3337}" presName="Name37" presStyleLbl="parChTrans1D2" presStyleIdx="0" presStyleCnt="2"/>
      <dgm:spPr/>
      <dgm:t>
        <a:bodyPr/>
        <a:lstStyle/>
        <a:p>
          <a:endParaRPr lang="ru-RU"/>
        </a:p>
      </dgm:t>
    </dgm:pt>
    <dgm:pt modelId="{DBDAA806-BE5E-1D4E-B159-D9CCA9D765AD}" type="pres">
      <dgm:prSet presAssocID="{7F6B2038-EA7B-314B-B182-98B864B86E47}" presName="hierRoot2" presStyleCnt="0">
        <dgm:presLayoutVars>
          <dgm:hierBranch val="init"/>
        </dgm:presLayoutVars>
      </dgm:prSet>
      <dgm:spPr/>
    </dgm:pt>
    <dgm:pt modelId="{7AA76FBE-1C89-4340-9025-96CC9C21614B}" type="pres">
      <dgm:prSet presAssocID="{7F6B2038-EA7B-314B-B182-98B864B86E47}" presName="rootComposite" presStyleCnt="0"/>
      <dgm:spPr/>
    </dgm:pt>
    <dgm:pt modelId="{FEB85BD9-92E8-1448-9CAA-164CE5CE982F}" type="pres">
      <dgm:prSet presAssocID="{7F6B2038-EA7B-314B-B182-98B864B86E47}" presName="rootText" presStyleLbl="node2" presStyleIdx="0" presStyleCnt="2" custScaleX="209238" custScaleY="203772" custLinFactY="28616" custLinFactNeighborX="68318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7B8D02-3947-3947-8374-BC4E48A20B60}" type="pres">
      <dgm:prSet presAssocID="{7F6B2038-EA7B-314B-B182-98B864B86E47}" presName="rootConnector" presStyleLbl="node2" presStyleIdx="0" presStyleCnt="2"/>
      <dgm:spPr/>
      <dgm:t>
        <a:bodyPr/>
        <a:lstStyle/>
        <a:p>
          <a:endParaRPr lang="ru-RU"/>
        </a:p>
      </dgm:t>
    </dgm:pt>
    <dgm:pt modelId="{87189D2A-BDC2-FB42-885F-A13877E727C3}" type="pres">
      <dgm:prSet presAssocID="{7F6B2038-EA7B-314B-B182-98B864B86E47}" presName="hierChild4" presStyleCnt="0"/>
      <dgm:spPr/>
    </dgm:pt>
    <dgm:pt modelId="{EA580C7C-8193-074B-AA89-057E16F5452D}" type="pres">
      <dgm:prSet presAssocID="{B1ABDF75-2C04-6245-A4B5-C4DCAB483EE0}" presName="Name37" presStyleLbl="parChTrans1D3" presStyleIdx="0" presStyleCnt="7"/>
      <dgm:spPr/>
      <dgm:t>
        <a:bodyPr/>
        <a:lstStyle/>
        <a:p>
          <a:endParaRPr lang="ru-RU"/>
        </a:p>
      </dgm:t>
    </dgm:pt>
    <dgm:pt modelId="{D838764C-60E9-C245-9C94-A82F698EA410}" type="pres">
      <dgm:prSet presAssocID="{5E7FB438-E4D5-744F-86A5-0EFFDDA73796}" presName="hierRoot2" presStyleCnt="0">
        <dgm:presLayoutVars>
          <dgm:hierBranch val="init"/>
        </dgm:presLayoutVars>
      </dgm:prSet>
      <dgm:spPr/>
    </dgm:pt>
    <dgm:pt modelId="{EAD7F9D6-937F-0D4D-A960-C3A8ED6DAE0D}" type="pres">
      <dgm:prSet presAssocID="{5E7FB438-E4D5-744F-86A5-0EFFDDA73796}" presName="rootComposite" presStyleCnt="0"/>
      <dgm:spPr/>
    </dgm:pt>
    <dgm:pt modelId="{B6363306-5684-AA42-9B0C-03E2AC7A3B90}" type="pres">
      <dgm:prSet presAssocID="{5E7FB438-E4D5-744F-86A5-0EFFDDA73796}" presName="rootText" presStyleLbl="node3" presStyleIdx="0" presStyleCnt="7" custScaleX="261283" custScaleY="141086" custLinFactX="-170838" custLinFactY="-100000" custLinFactNeighborX="-200000" custLinFactNeighborY="-1408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8AD7C6C-299F-984A-8238-C3368CF68F6C}" type="pres">
      <dgm:prSet presAssocID="{5E7FB438-E4D5-744F-86A5-0EFFDDA73796}" presName="rootConnector" presStyleLbl="node3" presStyleIdx="0" presStyleCnt="7"/>
      <dgm:spPr/>
      <dgm:t>
        <a:bodyPr/>
        <a:lstStyle/>
        <a:p>
          <a:endParaRPr lang="ru-RU"/>
        </a:p>
      </dgm:t>
    </dgm:pt>
    <dgm:pt modelId="{98222AEA-194D-574F-AE57-70584DB10192}" type="pres">
      <dgm:prSet presAssocID="{5E7FB438-E4D5-744F-86A5-0EFFDDA73796}" presName="hierChild4" presStyleCnt="0"/>
      <dgm:spPr/>
    </dgm:pt>
    <dgm:pt modelId="{D356971E-D5D5-1748-BE78-F0DC9DEC53AC}" type="pres">
      <dgm:prSet presAssocID="{5E7FB438-E4D5-744F-86A5-0EFFDDA73796}" presName="hierChild5" presStyleCnt="0"/>
      <dgm:spPr/>
    </dgm:pt>
    <dgm:pt modelId="{8A993079-ECC7-534E-BACC-0C6B286617C2}" type="pres">
      <dgm:prSet presAssocID="{58E2566D-9EB2-614B-815A-FD867AAB6872}" presName="Name37" presStyleLbl="parChTrans1D3" presStyleIdx="1" presStyleCnt="7"/>
      <dgm:spPr/>
      <dgm:t>
        <a:bodyPr/>
        <a:lstStyle/>
        <a:p>
          <a:endParaRPr lang="ru-RU"/>
        </a:p>
      </dgm:t>
    </dgm:pt>
    <dgm:pt modelId="{10DB1B79-22C7-384C-9087-AB0CB391ADE0}" type="pres">
      <dgm:prSet presAssocID="{07A277E7-EE81-F149-B7F7-5E61B927172B}" presName="hierRoot2" presStyleCnt="0">
        <dgm:presLayoutVars>
          <dgm:hierBranch val="init"/>
        </dgm:presLayoutVars>
      </dgm:prSet>
      <dgm:spPr/>
    </dgm:pt>
    <dgm:pt modelId="{96F40DEC-6500-FF41-BDEC-2248F055419C}" type="pres">
      <dgm:prSet presAssocID="{07A277E7-EE81-F149-B7F7-5E61B927172B}" presName="rootComposite" presStyleCnt="0"/>
      <dgm:spPr/>
    </dgm:pt>
    <dgm:pt modelId="{6AEA566B-E3E9-A345-A800-CE87EEB1F90E}" type="pres">
      <dgm:prSet presAssocID="{07A277E7-EE81-F149-B7F7-5E61B927172B}" presName="rootText" presStyleLbl="node3" presStyleIdx="1" presStyleCnt="7" custScaleX="264704" custScaleY="149174" custLinFactX="-171452" custLinFactY="-100000" custLinFactNeighborX="-200000" custLinFactNeighborY="-1512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8D8B71-CA54-E945-B96B-70B9FE08EE63}" type="pres">
      <dgm:prSet presAssocID="{07A277E7-EE81-F149-B7F7-5E61B927172B}" presName="rootConnector" presStyleLbl="node3" presStyleIdx="1" presStyleCnt="7"/>
      <dgm:spPr/>
      <dgm:t>
        <a:bodyPr/>
        <a:lstStyle/>
        <a:p>
          <a:endParaRPr lang="ru-RU"/>
        </a:p>
      </dgm:t>
    </dgm:pt>
    <dgm:pt modelId="{3B50856F-892B-A241-A65F-77264F937B9E}" type="pres">
      <dgm:prSet presAssocID="{07A277E7-EE81-F149-B7F7-5E61B927172B}" presName="hierChild4" presStyleCnt="0"/>
      <dgm:spPr/>
    </dgm:pt>
    <dgm:pt modelId="{FBC3A2D1-14C5-104C-9355-2EC3BB4F15BE}" type="pres">
      <dgm:prSet presAssocID="{07A277E7-EE81-F149-B7F7-5E61B927172B}" presName="hierChild5" presStyleCnt="0"/>
      <dgm:spPr/>
    </dgm:pt>
    <dgm:pt modelId="{8F9AF165-827B-1245-BED2-1FB491F0394A}" type="pres">
      <dgm:prSet presAssocID="{274DF4F6-C4ED-F54F-823A-5F49F7ACBDAB}" presName="Name37" presStyleLbl="parChTrans1D3" presStyleIdx="2" presStyleCnt="7"/>
      <dgm:spPr/>
      <dgm:t>
        <a:bodyPr/>
        <a:lstStyle/>
        <a:p>
          <a:endParaRPr lang="ru-RU"/>
        </a:p>
      </dgm:t>
    </dgm:pt>
    <dgm:pt modelId="{707A3EB3-2F6B-9A4A-83EB-EB71DC870BC6}" type="pres">
      <dgm:prSet presAssocID="{3780E58F-81A8-CA4E-B51A-A408A9D94E73}" presName="hierRoot2" presStyleCnt="0">
        <dgm:presLayoutVars>
          <dgm:hierBranch val="init"/>
        </dgm:presLayoutVars>
      </dgm:prSet>
      <dgm:spPr/>
    </dgm:pt>
    <dgm:pt modelId="{0415F29C-E046-6F43-B77B-77C35FF077FE}" type="pres">
      <dgm:prSet presAssocID="{3780E58F-81A8-CA4E-B51A-A408A9D94E73}" presName="rootComposite" presStyleCnt="0"/>
      <dgm:spPr/>
    </dgm:pt>
    <dgm:pt modelId="{8A0CBBC7-454E-F340-8848-E314484084BE}" type="pres">
      <dgm:prSet presAssocID="{3780E58F-81A8-CA4E-B51A-A408A9D94E73}" presName="rootText" presStyleLbl="node3" presStyleIdx="2" presStyleCnt="7" custScaleX="264077" custScaleY="158196" custLinFactX="-174653" custLinFactY="-100000" custLinFactNeighborX="-200000" custLinFactNeighborY="-1553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B8396A1-9560-FA45-A781-2E19B4078BE6}" type="pres">
      <dgm:prSet presAssocID="{3780E58F-81A8-CA4E-B51A-A408A9D94E73}" presName="rootConnector" presStyleLbl="node3" presStyleIdx="2" presStyleCnt="7"/>
      <dgm:spPr/>
      <dgm:t>
        <a:bodyPr/>
        <a:lstStyle/>
        <a:p>
          <a:endParaRPr lang="ru-RU"/>
        </a:p>
      </dgm:t>
    </dgm:pt>
    <dgm:pt modelId="{2BAD485C-695F-EB43-8478-0A040D61C74B}" type="pres">
      <dgm:prSet presAssocID="{3780E58F-81A8-CA4E-B51A-A408A9D94E73}" presName="hierChild4" presStyleCnt="0"/>
      <dgm:spPr/>
    </dgm:pt>
    <dgm:pt modelId="{C0908981-6FD8-284F-A15A-800F44EAAF18}" type="pres">
      <dgm:prSet presAssocID="{3780E58F-81A8-CA4E-B51A-A408A9D94E73}" presName="hierChild5" presStyleCnt="0"/>
      <dgm:spPr/>
    </dgm:pt>
    <dgm:pt modelId="{59CADD37-B048-EE48-A17E-7BD9C05EF46E}" type="pres">
      <dgm:prSet presAssocID="{97874B1A-70AF-8946-BE65-7C8FF1A288C5}" presName="Name37" presStyleLbl="parChTrans1D3" presStyleIdx="3" presStyleCnt="7"/>
      <dgm:spPr/>
      <dgm:t>
        <a:bodyPr/>
        <a:lstStyle/>
        <a:p>
          <a:endParaRPr lang="ru-RU"/>
        </a:p>
      </dgm:t>
    </dgm:pt>
    <dgm:pt modelId="{406AC267-493C-664E-AFE5-96D968139C0E}" type="pres">
      <dgm:prSet presAssocID="{B16847A4-3C29-AC44-BDCF-0B5FAA5FF4F3}" presName="hierRoot2" presStyleCnt="0">
        <dgm:presLayoutVars>
          <dgm:hierBranch val="init"/>
        </dgm:presLayoutVars>
      </dgm:prSet>
      <dgm:spPr/>
    </dgm:pt>
    <dgm:pt modelId="{E39EE4C2-DD43-2041-91D9-94871C24B763}" type="pres">
      <dgm:prSet presAssocID="{B16847A4-3C29-AC44-BDCF-0B5FAA5FF4F3}" presName="rootComposite" presStyleCnt="0"/>
      <dgm:spPr/>
    </dgm:pt>
    <dgm:pt modelId="{AE8041F9-CCE4-0A4D-952A-9FF090F4D232}" type="pres">
      <dgm:prSet presAssocID="{B16847A4-3C29-AC44-BDCF-0B5FAA5FF4F3}" presName="rootText" presStyleLbl="node3" presStyleIdx="3" presStyleCnt="7" custScaleX="265411" custScaleY="145885" custLinFactX="-174653" custLinFactY="-100000" custLinFactNeighborX="-200000" custLinFactNeighborY="-1486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2CA807A-AAD7-B845-B50C-DF878F12F4B7}" type="pres">
      <dgm:prSet presAssocID="{B16847A4-3C29-AC44-BDCF-0B5FAA5FF4F3}" presName="rootConnector" presStyleLbl="node3" presStyleIdx="3" presStyleCnt="7"/>
      <dgm:spPr/>
      <dgm:t>
        <a:bodyPr/>
        <a:lstStyle/>
        <a:p>
          <a:endParaRPr lang="ru-RU"/>
        </a:p>
      </dgm:t>
    </dgm:pt>
    <dgm:pt modelId="{85BA6291-79E8-0C45-8F34-74FE478253B4}" type="pres">
      <dgm:prSet presAssocID="{B16847A4-3C29-AC44-BDCF-0B5FAA5FF4F3}" presName="hierChild4" presStyleCnt="0"/>
      <dgm:spPr/>
    </dgm:pt>
    <dgm:pt modelId="{2FE12EC0-3F68-504B-94FF-7B2C596C6739}" type="pres">
      <dgm:prSet presAssocID="{B16847A4-3C29-AC44-BDCF-0B5FAA5FF4F3}" presName="hierChild5" presStyleCnt="0"/>
      <dgm:spPr/>
    </dgm:pt>
    <dgm:pt modelId="{9008755F-A402-1848-8759-57EF353291F7}" type="pres">
      <dgm:prSet presAssocID="{7F6B2038-EA7B-314B-B182-98B864B86E47}" presName="hierChild5" presStyleCnt="0"/>
      <dgm:spPr/>
    </dgm:pt>
    <dgm:pt modelId="{C7007BD3-6F40-2643-9805-8DA1A354EF9E}" type="pres">
      <dgm:prSet presAssocID="{BE70E320-406C-AE45-A83C-7A6C16BCFE97}" presName="Name37" presStyleLbl="parChTrans1D2" presStyleIdx="1" presStyleCnt="2"/>
      <dgm:spPr/>
      <dgm:t>
        <a:bodyPr/>
        <a:lstStyle/>
        <a:p>
          <a:endParaRPr lang="ru-RU"/>
        </a:p>
      </dgm:t>
    </dgm:pt>
    <dgm:pt modelId="{401A5B54-2740-D745-89C3-6CDEF6C49905}" type="pres">
      <dgm:prSet presAssocID="{2277E623-F0F0-D74A-96F1-43FD98874584}" presName="hierRoot2" presStyleCnt="0">
        <dgm:presLayoutVars>
          <dgm:hierBranch val="init"/>
        </dgm:presLayoutVars>
      </dgm:prSet>
      <dgm:spPr/>
    </dgm:pt>
    <dgm:pt modelId="{F23832DF-7784-D04C-B658-4DFA7E4ABB97}" type="pres">
      <dgm:prSet presAssocID="{2277E623-F0F0-D74A-96F1-43FD98874584}" presName="rootComposite" presStyleCnt="0"/>
      <dgm:spPr/>
    </dgm:pt>
    <dgm:pt modelId="{B1CEFA6F-F6D1-044B-A9DB-7E5CBD7FE41D}" type="pres">
      <dgm:prSet presAssocID="{2277E623-F0F0-D74A-96F1-43FD98874584}" presName="rootText" presStyleLbl="node2" presStyleIdx="1" presStyleCnt="2" custScaleX="205979" custScaleY="203772" custLinFactY="145656" custLinFactNeighborX="22102" custLinFactNeighborY="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7C166F-DEDD-C044-8B87-7B2BB05AAC67}" type="pres">
      <dgm:prSet presAssocID="{2277E623-F0F0-D74A-96F1-43FD98874584}" presName="rootConnector" presStyleLbl="node2" presStyleIdx="1" presStyleCnt="2"/>
      <dgm:spPr/>
      <dgm:t>
        <a:bodyPr/>
        <a:lstStyle/>
        <a:p>
          <a:endParaRPr lang="ru-RU"/>
        </a:p>
      </dgm:t>
    </dgm:pt>
    <dgm:pt modelId="{B17DE805-C364-984D-8DEB-3C2839E4B7E6}" type="pres">
      <dgm:prSet presAssocID="{2277E623-F0F0-D74A-96F1-43FD98874584}" presName="hierChild4" presStyleCnt="0"/>
      <dgm:spPr/>
    </dgm:pt>
    <dgm:pt modelId="{C3139D8E-4E74-E640-B85E-A171B44F9730}" type="pres">
      <dgm:prSet presAssocID="{F1393F66-8FA2-6D4D-B989-AB05F6F7F262}" presName="Name37" presStyleLbl="parChTrans1D3" presStyleIdx="4" presStyleCnt="7"/>
      <dgm:spPr/>
      <dgm:t>
        <a:bodyPr/>
        <a:lstStyle/>
        <a:p>
          <a:endParaRPr lang="ru-RU"/>
        </a:p>
      </dgm:t>
    </dgm:pt>
    <dgm:pt modelId="{9C94FA45-AE20-F44C-9137-C0C5D9116B92}" type="pres">
      <dgm:prSet presAssocID="{9432FB7D-6AA4-5443-BDCA-84CF6847A047}" presName="hierRoot2" presStyleCnt="0">
        <dgm:presLayoutVars>
          <dgm:hierBranch val="init"/>
        </dgm:presLayoutVars>
      </dgm:prSet>
      <dgm:spPr/>
    </dgm:pt>
    <dgm:pt modelId="{8813D3DB-73BF-D742-97CC-2EFB7B7F0326}" type="pres">
      <dgm:prSet presAssocID="{9432FB7D-6AA4-5443-BDCA-84CF6847A047}" presName="rootComposite" presStyleCnt="0"/>
      <dgm:spPr/>
    </dgm:pt>
    <dgm:pt modelId="{7C0612BC-EC67-5945-8EA7-6BAE2C3CC0B8}" type="pres">
      <dgm:prSet presAssocID="{9432FB7D-6AA4-5443-BDCA-84CF6847A047}" presName="rootText" presStyleLbl="node3" presStyleIdx="4" presStyleCnt="7" custScaleX="258992" custScaleY="189259" custLinFactX="100000" custLinFactY="-100000" custLinFactNeighborX="127537" custLinFactNeighborY="-1369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B58A97-35E0-094C-AF18-530521994CA7}" type="pres">
      <dgm:prSet presAssocID="{9432FB7D-6AA4-5443-BDCA-84CF6847A047}" presName="rootConnector" presStyleLbl="node3" presStyleIdx="4" presStyleCnt="7"/>
      <dgm:spPr/>
      <dgm:t>
        <a:bodyPr/>
        <a:lstStyle/>
        <a:p>
          <a:endParaRPr lang="ru-RU"/>
        </a:p>
      </dgm:t>
    </dgm:pt>
    <dgm:pt modelId="{9DA6B3CB-DEB0-2B49-8D73-16208F3A0D57}" type="pres">
      <dgm:prSet presAssocID="{9432FB7D-6AA4-5443-BDCA-84CF6847A047}" presName="hierChild4" presStyleCnt="0"/>
      <dgm:spPr/>
    </dgm:pt>
    <dgm:pt modelId="{22540DC7-2217-194E-9173-801725070953}" type="pres">
      <dgm:prSet presAssocID="{9432FB7D-6AA4-5443-BDCA-84CF6847A047}" presName="hierChild5" presStyleCnt="0"/>
      <dgm:spPr/>
    </dgm:pt>
    <dgm:pt modelId="{7E87D16A-C553-CC49-AA7B-EBA8C100AE28}" type="pres">
      <dgm:prSet presAssocID="{DDA5A51F-90B9-DA4B-80D7-DD56856D8F16}" presName="Name37" presStyleLbl="parChTrans1D3" presStyleIdx="5" presStyleCnt="7"/>
      <dgm:spPr/>
      <dgm:t>
        <a:bodyPr/>
        <a:lstStyle/>
        <a:p>
          <a:endParaRPr lang="ru-RU"/>
        </a:p>
      </dgm:t>
    </dgm:pt>
    <dgm:pt modelId="{5474317F-FBC0-6941-A204-A7CC29E8C14C}" type="pres">
      <dgm:prSet presAssocID="{41F6CBC2-2EDD-BE40-9249-2739A3BB8201}" presName="hierRoot2" presStyleCnt="0">
        <dgm:presLayoutVars>
          <dgm:hierBranch val="init"/>
        </dgm:presLayoutVars>
      </dgm:prSet>
      <dgm:spPr/>
    </dgm:pt>
    <dgm:pt modelId="{7FB2FBE2-7A9F-6949-9175-AFC9CD5882C3}" type="pres">
      <dgm:prSet presAssocID="{41F6CBC2-2EDD-BE40-9249-2739A3BB8201}" presName="rootComposite" presStyleCnt="0"/>
      <dgm:spPr/>
    </dgm:pt>
    <dgm:pt modelId="{C1BCAF3A-D54F-A149-A45D-1FF60F244990}" type="pres">
      <dgm:prSet presAssocID="{41F6CBC2-2EDD-BE40-9249-2739A3BB8201}" presName="rootText" presStyleLbl="node3" presStyleIdx="5" presStyleCnt="7" custScaleX="257750" custScaleY="186278" custLinFactX="100000" custLinFactY="-100000" custLinFactNeighborX="128425" custLinFactNeighborY="-1156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EAA696-C5F6-294D-A4FF-9B8C0A7ECA34}" type="pres">
      <dgm:prSet presAssocID="{41F6CBC2-2EDD-BE40-9249-2739A3BB8201}" presName="rootConnector" presStyleLbl="node3" presStyleIdx="5" presStyleCnt="7"/>
      <dgm:spPr/>
      <dgm:t>
        <a:bodyPr/>
        <a:lstStyle/>
        <a:p>
          <a:endParaRPr lang="ru-RU"/>
        </a:p>
      </dgm:t>
    </dgm:pt>
    <dgm:pt modelId="{1D5B8361-E22D-594D-90B9-66A35E55F368}" type="pres">
      <dgm:prSet presAssocID="{41F6CBC2-2EDD-BE40-9249-2739A3BB8201}" presName="hierChild4" presStyleCnt="0"/>
      <dgm:spPr/>
    </dgm:pt>
    <dgm:pt modelId="{D17B6D23-9E97-B045-B0B3-731E1B66103E}" type="pres">
      <dgm:prSet presAssocID="{41F6CBC2-2EDD-BE40-9249-2739A3BB8201}" presName="hierChild5" presStyleCnt="0"/>
      <dgm:spPr/>
    </dgm:pt>
    <dgm:pt modelId="{9316E9B3-E11C-3844-A6A6-566F45D93E86}" type="pres">
      <dgm:prSet presAssocID="{4EDC7D6D-31B4-D74F-9BCD-A35313DEF3CE}" presName="Name37" presStyleLbl="parChTrans1D3" presStyleIdx="6" presStyleCnt="7"/>
      <dgm:spPr/>
      <dgm:t>
        <a:bodyPr/>
        <a:lstStyle/>
        <a:p>
          <a:endParaRPr lang="ru-RU"/>
        </a:p>
      </dgm:t>
    </dgm:pt>
    <dgm:pt modelId="{F1039616-6A63-A048-8B4F-8F2DAB7A9500}" type="pres">
      <dgm:prSet presAssocID="{DA29E4A3-5235-D347-B8C6-6FF26B5E303D}" presName="hierRoot2" presStyleCnt="0">
        <dgm:presLayoutVars>
          <dgm:hierBranch val="init"/>
        </dgm:presLayoutVars>
      </dgm:prSet>
      <dgm:spPr/>
    </dgm:pt>
    <dgm:pt modelId="{BA804443-B501-C949-B5D3-ED93DF1AB4C0}" type="pres">
      <dgm:prSet presAssocID="{DA29E4A3-5235-D347-B8C6-6FF26B5E303D}" presName="rootComposite" presStyleCnt="0"/>
      <dgm:spPr/>
    </dgm:pt>
    <dgm:pt modelId="{93F15C13-C260-B045-911B-91D45F71EF05}" type="pres">
      <dgm:prSet presAssocID="{DA29E4A3-5235-D347-B8C6-6FF26B5E303D}" presName="rootText" presStyleLbl="node3" presStyleIdx="6" presStyleCnt="7" custScaleX="256637" custScaleY="188838" custLinFactX="100000" custLinFactY="-61977" custLinFactNeighborX="129892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FA5E89-459C-254A-AF09-680CDE190188}" type="pres">
      <dgm:prSet presAssocID="{DA29E4A3-5235-D347-B8C6-6FF26B5E303D}" presName="rootConnector" presStyleLbl="node3" presStyleIdx="6" presStyleCnt="7"/>
      <dgm:spPr/>
      <dgm:t>
        <a:bodyPr/>
        <a:lstStyle/>
        <a:p>
          <a:endParaRPr lang="ru-RU"/>
        </a:p>
      </dgm:t>
    </dgm:pt>
    <dgm:pt modelId="{912201D2-732D-EE4A-AF9B-37328342A491}" type="pres">
      <dgm:prSet presAssocID="{DA29E4A3-5235-D347-B8C6-6FF26B5E303D}" presName="hierChild4" presStyleCnt="0"/>
      <dgm:spPr/>
    </dgm:pt>
    <dgm:pt modelId="{59FD259F-C9DA-7A48-85DB-E89D864D704B}" type="pres">
      <dgm:prSet presAssocID="{DA29E4A3-5235-D347-B8C6-6FF26B5E303D}" presName="hierChild5" presStyleCnt="0"/>
      <dgm:spPr/>
    </dgm:pt>
    <dgm:pt modelId="{DE5D2E8F-05C3-E94A-8815-E2B7B24C005C}" type="pres">
      <dgm:prSet presAssocID="{2277E623-F0F0-D74A-96F1-43FD98874584}" presName="hierChild5" presStyleCnt="0"/>
      <dgm:spPr/>
    </dgm:pt>
    <dgm:pt modelId="{A4B96D17-C51F-EF43-A322-78CB25934411}" type="pres">
      <dgm:prSet presAssocID="{F1D0029D-8D5E-D943-B354-56EC97ADF92E}" presName="hierChild3" presStyleCnt="0"/>
      <dgm:spPr/>
    </dgm:pt>
  </dgm:ptLst>
  <dgm:cxnLst>
    <dgm:cxn modelId="{702FE53E-A332-EE43-903A-826DEFBAB630}" type="presOf" srcId="{9432FB7D-6AA4-5443-BDCA-84CF6847A047}" destId="{EFB58A97-35E0-094C-AF18-530521994CA7}" srcOrd="1" destOrd="0" presId="urn:microsoft.com/office/officeart/2005/8/layout/orgChart1"/>
    <dgm:cxn modelId="{27EBD5F3-4521-344B-B722-8CFCD97DBBB8}" type="presOf" srcId="{4EDC7D6D-31B4-D74F-9BCD-A35313DEF3CE}" destId="{9316E9B3-E11C-3844-A6A6-566F45D93E86}" srcOrd="0" destOrd="0" presId="urn:microsoft.com/office/officeart/2005/8/layout/orgChart1"/>
    <dgm:cxn modelId="{6AD00F4F-5960-B34B-8B32-61E360DB9A55}" type="presOf" srcId="{DA29E4A3-5235-D347-B8C6-6FF26B5E303D}" destId="{93F15C13-C260-B045-911B-91D45F71EF05}" srcOrd="0" destOrd="0" presId="urn:microsoft.com/office/officeart/2005/8/layout/orgChart1"/>
    <dgm:cxn modelId="{2DAC81F2-E8BE-7141-9E30-0278F515BC85}" type="presOf" srcId="{C35D5662-AA36-AD42-BDD1-18AEF39D6E76}" destId="{C937DD56-8F50-2D4B-976B-5CE4DC67EC60}" srcOrd="0" destOrd="0" presId="urn:microsoft.com/office/officeart/2005/8/layout/orgChart1"/>
    <dgm:cxn modelId="{B6001CF5-885D-6645-962F-601D06C3D9CD}" type="presOf" srcId="{3780E58F-81A8-CA4E-B51A-A408A9D94E73}" destId="{8A0CBBC7-454E-F340-8848-E314484084BE}" srcOrd="0" destOrd="0" presId="urn:microsoft.com/office/officeart/2005/8/layout/orgChart1"/>
    <dgm:cxn modelId="{A9CABFFF-2217-FD4C-8875-F5114A0237BE}" type="presOf" srcId="{41F6CBC2-2EDD-BE40-9249-2739A3BB8201}" destId="{3CEAA696-C5F6-294D-A4FF-9B8C0A7ECA34}" srcOrd="1" destOrd="0" presId="urn:microsoft.com/office/officeart/2005/8/layout/orgChart1"/>
    <dgm:cxn modelId="{DB42D8ED-71B4-AD4A-AD4D-94F66F3ADFBB}" type="presOf" srcId="{07A277E7-EE81-F149-B7F7-5E61B927172B}" destId="{CA8D8B71-CA54-E945-B96B-70B9FE08EE63}" srcOrd="1" destOrd="0" presId="urn:microsoft.com/office/officeart/2005/8/layout/orgChart1"/>
    <dgm:cxn modelId="{B22E0E31-F1C2-E74B-8987-E4AEB7281577}" srcId="{F1D0029D-8D5E-D943-B354-56EC97ADF92E}" destId="{7F6B2038-EA7B-314B-B182-98B864B86E47}" srcOrd="0" destOrd="0" parTransId="{04D8BA16-169B-064F-BBC6-AC68BD6D3337}" sibTransId="{AD65627E-634D-9C41-92F4-5EC0FA59E1A4}"/>
    <dgm:cxn modelId="{F1DBE7E7-6380-FB4A-B643-5DBFB573C7AB}" srcId="{F1D0029D-8D5E-D943-B354-56EC97ADF92E}" destId="{2277E623-F0F0-D74A-96F1-43FD98874584}" srcOrd="1" destOrd="0" parTransId="{BE70E320-406C-AE45-A83C-7A6C16BCFE97}" sibTransId="{D8EF021A-4CF8-C146-9D78-3D8B5B7F179C}"/>
    <dgm:cxn modelId="{8B496C81-589E-0E46-840E-46250913B1F0}" srcId="{2277E623-F0F0-D74A-96F1-43FD98874584}" destId="{41F6CBC2-2EDD-BE40-9249-2739A3BB8201}" srcOrd="1" destOrd="0" parTransId="{DDA5A51F-90B9-DA4B-80D7-DD56856D8F16}" sibTransId="{FC09F0E6-773D-2342-87D1-EA081B2AECA5}"/>
    <dgm:cxn modelId="{18A30104-010F-2B42-A2D0-EA8437C4205B}" srcId="{7F6B2038-EA7B-314B-B182-98B864B86E47}" destId="{07A277E7-EE81-F149-B7F7-5E61B927172B}" srcOrd="1" destOrd="0" parTransId="{58E2566D-9EB2-614B-815A-FD867AAB6872}" sibTransId="{1C17B773-0F1E-7049-96EC-672CDFAEBE71}"/>
    <dgm:cxn modelId="{9913AA9C-BC1B-3E4D-979F-A7435FA09494}" type="presOf" srcId="{274DF4F6-C4ED-F54F-823A-5F49F7ACBDAB}" destId="{8F9AF165-827B-1245-BED2-1FB491F0394A}" srcOrd="0" destOrd="0" presId="urn:microsoft.com/office/officeart/2005/8/layout/orgChart1"/>
    <dgm:cxn modelId="{87F25F30-2F4F-8D45-BF16-210D8911540E}" type="presOf" srcId="{DA29E4A3-5235-D347-B8C6-6FF26B5E303D}" destId="{48FA5E89-459C-254A-AF09-680CDE190188}" srcOrd="1" destOrd="0" presId="urn:microsoft.com/office/officeart/2005/8/layout/orgChart1"/>
    <dgm:cxn modelId="{B4ABA0E3-0075-B74E-8C73-B5A2605D2FC2}" type="presOf" srcId="{07A277E7-EE81-F149-B7F7-5E61B927172B}" destId="{6AEA566B-E3E9-A345-A800-CE87EEB1F90E}" srcOrd="0" destOrd="0" presId="urn:microsoft.com/office/officeart/2005/8/layout/orgChart1"/>
    <dgm:cxn modelId="{84B9A55A-81BD-FB46-A3F7-B26A54E718E8}" type="presOf" srcId="{B1ABDF75-2C04-6245-A4B5-C4DCAB483EE0}" destId="{EA580C7C-8193-074B-AA89-057E16F5452D}" srcOrd="0" destOrd="0" presId="urn:microsoft.com/office/officeart/2005/8/layout/orgChart1"/>
    <dgm:cxn modelId="{209612CD-12EA-6D4C-8FB9-E401C14535AF}" srcId="{7F6B2038-EA7B-314B-B182-98B864B86E47}" destId="{3780E58F-81A8-CA4E-B51A-A408A9D94E73}" srcOrd="2" destOrd="0" parTransId="{274DF4F6-C4ED-F54F-823A-5F49F7ACBDAB}" sibTransId="{AF77FD1A-4655-DC40-AC38-895DFB994002}"/>
    <dgm:cxn modelId="{35D2C914-9C02-C244-9803-125C506B5C9A}" type="presOf" srcId="{2277E623-F0F0-D74A-96F1-43FD98874584}" destId="{B1CEFA6F-F6D1-044B-A9DB-7E5CBD7FE41D}" srcOrd="0" destOrd="0" presId="urn:microsoft.com/office/officeart/2005/8/layout/orgChart1"/>
    <dgm:cxn modelId="{36D9AA2D-5645-4646-81EE-657283F213ED}" srcId="{C35D5662-AA36-AD42-BDD1-18AEF39D6E76}" destId="{F1D0029D-8D5E-D943-B354-56EC97ADF92E}" srcOrd="0" destOrd="0" parTransId="{BF0B1CA0-2537-1C4D-9C8B-AE88E8A1E1D7}" sibTransId="{E983C47A-E60F-B64E-A691-624A3F83B929}"/>
    <dgm:cxn modelId="{0C9AFA8B-A1A4-9648-B974-00F55C307E55}" type="presOf" srcId="{BE70E320-406C-AE45-A83C-7A6C16BCFE97}" destId="{C7007BD3-6F40-2643-9805-8DA1A354EF9E}" srcOrd="0" destOrd="0" presId="urn:microsoft.com/office/officeart/2005/8/layout/orgChart1"/>
    <dgm:cxn modelId="{4908BCBB-E163-E442-B4CE-734D827439E5}" srcId="{2277E623-F0F0-D74A-96F1-43FD98874584}" destId="{DA29E4A3-5235-D347-B8C6-6FF26B5E303D}" srcOrd="2" destOrd="0" parTransId="{4EDC7D6D-31B4-D74F-9BCD-A35313DEF3CE}" sibTransId="{2F517959-520D-1D48-993F-F7D71B1D15C3}"/>
    <dgm:cxn modelId="{E02C425D-78B0-7747-AF59-5A39F231E1E6}" type="presOf" srcId="{5E7FB438-E4D5-744F-86A5-0EFFDDA73796}" destId="{08AD7C6C-299F-984A-8238-C3368CF68F6C}" srcOrd="1" destOrd="0" presId="urn:microsoft.com/office/officeart/2005/8/layout/orgChart1"/>
    <dgm:cxn modelId="{BB05425A-4DD1-B243-83EF-5B13AE7218AD}" type="presOf" srcId="{41F6CBC2-2EDD-BE40-9249-2739A3BB8201}" destId="{C1BCAF3A-D54F-A149-A45D-1FF60F244990}" srcOrd="0" destOrd="0" presId="urn:microsoft.com/office/officeart/2005/8/layout/orgChart1"/>
    <dgm:cxn modelId="{3C9B3E08-AF68-4A4D-B8C5-ED87D3FEBF0E}" type="presOf" srcId="{B16847A4-3C29-AC44-BDCF-0B5FAA5FF4F3}" destId="{AE8041F9-CCE4-0A4D-952A-9FF090F4D232}" srcOrd="0" destOrd="0" presId="urn:microsoft.com/office/officeart/2005/8/layout/orgChart1"/>
    <dgm:cxn modelId="{8380B752-6073-CD4A-B2AC-66C56E778F16}" type="presOf" srcId="{9432FB7D-6AA4-5443-BDCA-84CF6847A047}" destId="{7C0612BC-EC67-5945-8EA7-6BAE2C3CC0B8}" srcOrd="0" destOrd="0" presId="urn:microsoft.com/office/officeart/2005/8/layout/orgChart1"/>
    <dgm:cxn modelId="{757DA71F-0A1B-C048-AE6F-92DF400038C4}" type="presOf" srcId="{2277E623-F0F0-D74A-96F1-43FD98874584}" destId="{E97C166F-DEDD-C044-8B87-7B2BB05AAC67}" srcOrd="1" destOrd="0" presId="urn:microsoft.com/office/officeart/2005/8/layout/orgChart1"/>
    <dgm:cxn modelId="{44A925B6-9C10-6B44-B0FF-0451E0391D39}" type="presOf" srcId="{7F6B2038-EA7B-314B-B182-98B864B86E47}" destId="{D47B8D02-3947-3947-8374-BC4E48A20B60}" srcOrd="1" destOrd="0" presId="urn:microsoft.com/office/officeart/2005/8/layout/orgChart1"/>
    <dgm:cxn modelId="{FBA103DB-1F5E-3A43-B58A-45CC54EE3FB1}" type="presOf" srcId="{B16847A4-3C29-AC44-BDCF-0B5FAA5FF4F3}" destId="{82CA807A-AAD7-B845-B50C-DF878F12F4B7}" srcOrd="1" destOrd="0" presId="urn:microsoft.com/office/officeart/2005/8/layout/orgChart1"/>
    <dgm:cxn modelId="{7831968C-DBD9-D84A-ABF3-D504684BAA5F}" type="presOf" srcId="{04D8BA16-169B-064F-BBC6-AC68BD6D3337}" destId="{2644CD68-2ADF-F34F-BAEC-39A8E9131B3F}" srcOrd="0" destOrd="0" presId="urn:microsoft.com/office/officeart/2005/8/layout/orgChart1"/>
    <dgm:cxn modelId="{E50DF7D4-12D4-454A-B016-36AC398AF3F0}" type="presOf" srcId="{F1D0029D-8D5E-D943-B354-56EC97ADF92E}" destId="{B1E33968-4159-2844-9D2A-27D9CB0B9028}" srcOrd="0" destOrd="0" presId="urn:microsoft.com/office/officeart/2005/8/layout/orgChart1"/>
    <dgm:cxn modelId="{BF23A046-666B-594D-A9F0-371BB0C0BA45}" srcId="{7F6B2038-EA7B-314B-B182-98B864B86E47}" destId="{B16847A4-3C29-AC44-BDCF-0B5FAA5FF4F3}" srcOrd="3" destOrd="0" parTransId="{97874B1A-70AF-8946-BE65-7C8FF1A288C5}" sibTransId="{B0D151F9-4B24-4F49-9188-8F6A20CA6776}"/>
    <dgm:cxn modelId="{09135D3C-7A73-BE48-A12D-336259E3C27A}" type="presOf" srcId="{F1D0029D-8D5E-D943-B354-56EC97ADF92E}" destId="{2B86CC02-7F60-7045-A2D0-36819CF1110C}" srcOrd="1" destOrd="0" presId="urn:microsoft.com/office/officeart/2005/8/layout/orgChart1"/>
    <dgm:cxn modelId="{15150E5D-42BF-C445-ADEC-2B81272C97E8}" type="presOf" srcId="{7F6B2038-EA7B-314B-B182-98B864B86E47}" destId="{FEB85BD9-92E8-1448-9CAA-164CE5CE982F}" srcOrd="0" destOrd="0" presId="urn:microsoft.com/office/officeart/2005/8/layout/orgChart1"/>
    <dgm:cxn modelId="{C0C13A8E-5BC6-574F-8962-1F638D3BB1EB}" srcId="{2277E623-F0F0-D74A-96F1-43FD98874584}" destId="{9432FB7D-6AA4-5443-BDCA-84CF6847A047}" srcOrd="0" destOrd="0" parTransId="{F1393F66-8FA2-6D4D-B989-AB05F6F7F262}" sibTransId="{EF66CC18-3CF8-E64E-9BB4-C9C4D98042AC}"/>
    <dgm:cxn modelId="{C84A16D8-02DC-E94B-817A-E244C5F5798B}" type="presOf" srcId="{5E7FB438-E4D5-744F-86A5-0EFFDDA73796}" destId="{B6363306-5684-AA42-9B0C-03E2AC7A3B90}" srcOrd="0" destOrd="0" presId="urn:microsoft.com/office/officeart/2005/8/layout/orgChart1"/>
    <dgm:cxn modelId="{DA2BFBEE-3D0E-704D-ABE6-A5C67C1F317F}" type="presOf" srcId="{DDA5A51F-90B9-DA4B-80D7-DD56856D8F16}" destId="{7E87D16A-C553-CC49-AA7B-EBA8C100AE28}" srcOrd="0" destOrd="0" presId="urn:microsoft.com/office/officeart/2005/8/layout/orgChart1"/>
    <dgm:cxn modelId="{240E847F-AD1A-D541-A326-3A9B09A4EF8F}" type="presOf" srcId="{3780E58F-81A8-CA4E-B51A-A408A9D94E73}" destId="{7B8396A1-9560-FA45-A781-2E19B4078BE6}" srcOrd="1" destOrd="0" presId="urn:microsoft.com/office/officeart/2005/8/layout/orgChart1"/>
    <dgm:cxn modelId="{8C5E84AF-8D63-0C43-8A21-DC6785B164DD}" type="presOf" srcId="{F1393F66-8FA2-6D4D-B989-AB05F6F7F262}" destId="{C3139D8E-4E74-E640-B85E-A171B44F9730}" srcOrd="0" destOrd="0" presId="urn:microsoft.com/office/officeart/2005/8/layout/orgChart1"/>
    <dgm:cxn modelId="{1F999F22-F820-3F4D-AE3F-E1D2E8C27367}" type="presOf" srcId="{58E2566D-9EB2-614B-815A-FD867AAB6872}" destId="{8A993079-ECC7-534E-BACC-0C6B286617C2}" srcOrd="0" destOrd="0" presId="urn:microsoft.com/office/officeart/2005/8/layout/orgChart1"/>
    <dgm:cxn modelId="{E99695C9-A56E-D24D-8DFC-B9DDF73DB3D9}" srcId="{7F6B2038-EA7B-314B-B182-98B864B86E47}" destId="{5E7FB438-E4D5-744F-86A5-0EFFDDA73796}" srcOrd="0" destOrd="0" parTransId="{B1ABDF75-2C04-6245-A4B5-C4DCAB483EE0}" sibTransId="{B6A20F10-A42E-474F-A689-6E438BD17AFC}"/>
    <dgm:cxn modelId="{C9F1E3D3-8696-7840-BD31-BA630846EB8B}" type="presOf" srcId="{97874B1A-70AF-8946-BE65-7C8FF1A288C5}" destId="{59CADD37-B048-EE48-A17E-7BD9C05EF46E}" srcOrd="0" destOrd="0" presId="urn:microsoft.com/office/officeart/2005/8/layout/orgChart1"/>
    <dgm:cxn modelId="{D1320D85-B728-FA4E-B669-8461D170C87D}" type="presParOf" srcId="{C937DD56-8F50-2D4B-976B-5CE4DC67EC60}" destId="{661C4045-F22E-8A4E-9AFB-FD8A0BB9B886}" srcOrd="0" destOrd="0" presId="urn:microsoft.com/office/officeart/2005/8/layout/orgChart1"/>
    <dgm:cxn modelId="{9F31A1A9-3D59-254E-B93A-2645FF40E89E}" type="presParOf" srcId="{661C4045-F22E-8A4E-9AFB-FD8A0BB9B886}" destId="{08191E98-502D-654A-8DF1-0F8EEBE12BE1}" srcOrd="0" destOrd="0" presId="urn:microsoft.com/office/officeart/2005/8/layout/orgChart1"/>
    <dgm:cxn modelId="{E7FC6E02-307C-D74A-B825-18652976CF00}" type="presParOf" srcId="{08191E98-502D-654A-8DF1-0F8EEBE12BE1}" destId="{B1E33968-4159-2844-9D2A-27D9CB0B9028}" srcOrd="0" destOrd="0" presId="urn:microsoft.com/office/officeart/2005/8/layout/orgChart1"/>
    <dgm:cxn modelId="{D0DB90A5-01DF-A144-952C-6997C4DDAC59}" type="presParOf" srcId="{08191E98-502D-654A-8DF1-0F8EEBE12BE1}" destId="{2B86CC02-7F60-7045-A2D0-36819CF1110C}" srcOrd="1" destOrd="0" presId="urn:microsoft.com/office/officeart/2005/8/layout/orgChart1"/>
    <dgm:cxn modelId="{EB058FA1-7B76-8E43-B4BA-0D47D0F91BF1}" type="presParOf" srcId="{661C4045-F22E-8A4E-9AFB-FD8A0BB9B886}" destId="{C16FFDEE-5EA2-6A4A-950A-EAD4306958DB}" srcOrd="1" destOrd="0" presId="urn:microsoft.com/office/officeart/2005/8/layout/orgChart1"/>
    <dgm:cxn modelId="{E74569A2-FF99-404B-B7E9-9EC2D0D5DF7A}" type="presParOf" srcId="{C16FFDEE-5EA2-6A4A-950A-EAD4306958DB}" destId="{2644CD68-2ADF-F34F-BAEC-39A8E9131B3F}" srcOrd="0" destOrd="0" presId="urn:microsoft.com/office/officeart/2005/8/layout/orgChart1"/>
    <dgm:cxn modelId="{5E970429-B417-FB4B-8470-8BF03E98DA09}" type="presParOf" srcId="{C16FFDEE-5EA2-6A4A-950A-EAD4306958DB}" destId="{DBDAA806-BE5E-1D4E-B159-D9CCA9D765AD}" srcOrd="1" destOrd="0" presId="urn:microsoft.com/office/officeart/2005/8/layout/orgChart1"/>
    <dgm:cxn modelId="{257A3B9B-03B4-0643-A466-2C4B7429BDE8}" type="presParOf" srcId="{DBDAA806-BE5E-1D4E-B159-D9CCA9D765AD}" destId="{7AA76FBE-1C89-4340-9025-96CC9C21614B}" srcOrd="0" destOrd="0" presId="urn:microsoft.com/office/officeart/2005/8/layout/orgChart1"/>
    <dgm:cxn modelId="{159D56D3-9E54-4447-8DEB-BCD1B0EF9053}" type="presParOf" srcId="{7AA76FBE-1C89-4340-9025-96CC9C21614B}" destId="{FEB85BD9-92E8-1448-9CAA-164CE5CE982F}" srcOrd="0" destOrd="0" presId="urn:microsoft.com/office/officeart/2005/8/layout/orgChart1"/>
    <dgm:cxn modelId="{0F96C317-2670-0546-AC2E-0BF3BD0BDC10}" type="presParOf" srcId="{7AA76FBE-1C89-4340-9025-96CC9C21614B}" destId="{D47B8D02-3947-3947-8374-BC4E48A20B60}" srcOrd="1" destOrd="0" presId="urn:microsoft.com/office/officeart/2005/8/layout/orgChart1"/>
    <dgm:cxn modelId="{6D1FEE29-BF49-3741-A162-F1D18891F0FC}" type="presParOf" srcId="{DBDAA806-BE5E-1D4E-B159-D9CCA9D765AD}" destId="{87189D2A-BDC2-FB42-885F-A13877E727C3}" srcOrd="1" destOrd="0" presId="urn:microsoft.com/office/officeart/2005/8/layout/orgChart1"/>
    <dgm:cxn modelId="{2CDE664E-4561-B74A-8286-3DB4BF0CDD85}" type="presParOf" srcId="{87189D2A-BDC2-FB42-885F-A13877E727C3}" destId="{EA580C7C-8193-074B-AA89-057E16F5452D}" srcOrd="0" destOrd="0" presId="urn:microsoft.com/office/officeart/2005/8/layout/orgChart1"/>
    <dgm:cxn modelId="{E4C6D4D5-A89E-0B43-9122-1CBAAC48CC3C}" type="presParOf" srcId="{87189D2A-BDC2-FB42-885F-A13877E727C3}" destId="{D838764C-60E9-C245-9C94-A82F698EA410}" srcOrd="1" destOrd="0" presId="urn:microsoft.com/office/officeart/2005/8/layout/orgChart1"/>
    <dgm:cxn modelId="{8A8A83B2-A5F5-2046-A9CB-926F1DFC844C}" type="presParOf" srcId="{D838764C-60E9-C245-9C94-A82F698EA410}" destId="{EAD7F9D6-937F-0D4D-A960-C3A8ED6DAE0D}" srcOrd="0" destOrd="0" presId="urn:microsoft.com/office/officeart/2005/8/layout/orgChart1"/>
    <dgm:cxn modelId="{D1386FAE-80C4-DA42-8EC6-AEF2F58DA81E}" type="presParOf" srcId="{EAD7F9D6-937F-0D4D-A960-C3A8ED6DAE0D}" destId="{B6363306-5684-AA42-9B0C-03E2AC7A3B90}" srcOrd="0" destOrd="0" presId="urn:microsoft.com/office/officeart/2005/8/layout/orgChart1"/>
    <dgm:cxn modelId="{36BD3F06-AF37-2640-B10C-522FB6F2743E}" type="presParOf" srcId="{EAD7F9D6-937F-0D4D-A960-C3A8ED6DAE0D}" destId="{08AD7C6C-299F-984A-8238-C3368CF68F6C}" srcOrd="1" destOrd="0" presId="urn:microsoft.com/office/officeart/2005/8/layout/orgChart1"/>
    <dgm:cxn modelId="{54CD7A0C-AD25-DE47-AD04-E59B089A59C9}" type="presParOf" srcId="{D838764C-60E9-C245-9C94-A82F698EA410}" destId="{98222AEA-194D-574F-AE57-70584DB10192}" srcOrd="1" destOrd="0" presId="urn:microsoft.com/office/officeart/2005/8/layout/orgChart1"/>
    <dgm:cxn modelId="{9FCB5751-C34E-3541-8CE6-BA147A3C31B9}" type="presParOf" srcId="{D838764C-60E9-C245-9C94-A82F698EA410}" destId="{D356971E-D5D5-1748-BE78-F0DC9DEC53AC}" srcOrd="2" destOrd="0" presId="urn:microsoft.com/office/officeart/2005/8/layout/orgChart1"/>
    <dgm:cxn modelId="{CC6EEB28-958F-6E41-A845-012D3590E638}" type="presParOf" srcId="{87189D2A-BDC2-FB42-885F-A13877E727C3}" destId="{8A993079-ECC7-534E-BACC-0C6B286617C2}" srcOrd="2" destOrd="0" presId="urn:microsoft.com/office/officeart/2005/8/layout/orgChart1"/>
    <dgm:cxn modelId="{BDAFCD1B-5B46-C54D-B821-7962F8998FAC}" type="presParOf" srcId="{87189D2A-BDC2-FB42-885F-A13877E727C3}" destId="{10DB1B79-22C7-384C-9087-AB0CB391ADE0}" srcOrd="3" destOrd="0" presId="urn:microsoft.com/office/officeart/2005/8/layout/orgChart1"/>
    <dgm:cxn modelId="{72DDCE7D-6BAC-DC49-95ED-C50C2F33A45D}" type="presParOf" srcId="{10DB1B79-22C7-384C-9087-AB0CB391ADE0}" destId="{96F40DEC-6500-FF41-BDEC-2248F055419C}" srcOrd="0" destOrd="0" presId="urn:microsoft.com/office/officeart/2005/8/layout/orgChart1"/>
    <dgm:cxn modelId="{64127A60-2CBB-9442-B1B4-C0508AB7EAFC}" type="presParOf" srcId="{96F40DEC-6500-FF41-BDEC-2248F055419C}" destId="{6AEA566B-E3E9-A345-A800-CE87EEB1F90E}" srcOrd="0" destOrd="0" presId="urn:microsoft.com/office/officeart/2005/8/layout/orgChart1"/>
    <dgm:cxn modelId="{834BA0FB-5FC3-9042-9ADF-E7C63E8A5C1E}" type="presParOf" srcId="{96F40DEC-6500-FF41-BDEC-2248F055419C}" destId="{CA8D8B71-CA54-E945-B96B-70B9FE08EE63}" srcOrd="1" destOrd="0" presId="urn:microsoft.com/office/officeart/2005/8/layout/orgChart1"/>
    <dgm:cxn modelId="{61224403-FDFA-2F47-B522-318899B90173}" type="presParOf" srcId="{10DB1B79-22C7-384C-9087-AB0CB391ADE0}" destId="{3B50856F-892B-A241-A65F-77264F937B9E}" srcOrd="1" destOrd="0" presId="urn:microsoft.com/office/officeart/2005/8/layout/orgChart1"/>
    <dgm:cxn modelId="{814DED29-64C1-8E41-B79F-07C3931E74BC}" type="presParOf" srcId="{10DB1B79-22C7-384C-9087-AB0CB391ADE0}" destId="{FBC3A2D1-14C5-104C-9355-2EC3BB4F15BE}" srcOrd="2" destOrd="0" presId="urn:microsoft.com/office/officeart/2005/8/layout/orgChart1"/>
    <dgm:cxn modelId="{A0B582EA-338E-A748-BFB4-42CFBA4E54A5}" type="presParOf" srcId="{87189D2A-BDC2-FB42-885F-A13877E727C3}" destId="{8F9AF165-827B-1245-BED2-1FB491F0394A}" srcOrd="4" destOrd="0" presId="urn:microsoft.com/office/officeart/2005/8/layout/orgChart1"/>
    <dgm:cxn modelId="{54D52834-8936-6948-A817-5400FF85279A}" type="presParOf" srcId="{87189D2A-BDC2-FB42-885F-A13877E727C3}" destId="{707A3EB3-2F6B-9A4A-83EB-EB71DC870BC6}" srcOrd="5" destOrd="0" presId="urn:microsoft.com/office/officeart/2005/8/layout/orgChart1"/>
    <dgm:cxn modelId="{9967DC50-A85D-DD4E-BD48-2595E8D5FF50}" type="presParOf" srcId="{707A3EB3-2F6B-9A4A-83EB-EB71DC870BC6}" destId="{0415F29C-E046-6F43-B77B-77C35FF077FE}" srcOrd="0" destOrd="0" presId="urn:microsoft.com/office/officeart/2005/8/layout/orgChart1"/>
    <dgm:cxn modelId="{216A96C1-4326-D14D-992C-22C80FD24BC3}" type="presParOf" srcId="{0415F29C-E046-6F43-B77B-77C35FF077FE}" destId="{8A0CBBC7-454E-F340-8848-E314484084BE}" srcOrd="0" destOrd="0" presId="urn:microsoft.com/office/officeart/2005/8/layout/orgChart1"/>
    <dgm:cxn modelId="{51160ED6-AEED-0546-9B3C-A4189FB195E1}" type="presParOf" srcId="{0415F29C-E046-6F43-B77B-77C35FF077FE}" destId="{7B8396A1-9560-FA45-A781-2E19B4078BE6}" srcOrd="1" destOrd="0" presId="urn:microsoft.com/office/officeart/2005/8/layout/orgChart1"/>
    <dgm:cxn modelId="{B2511A3B-88A7-5F46-82F5-83A02FCE1221}" type="presParOf" srcId="{707A3EB3-2F6B-9A4A-83EB-EB71DC870BC6}" destId="{2BAD485C-695F-EB43-8478-0A040D61C74B}" srcOrd="1" destOrd="0" presId="urn:microsoft.com/office/officeart/2005/8/layout/orgChart1"/>
    <dgm:cxn modelId="{165171AE-D9A9-B844-89B1-E3971DEAE667}" type="presParOf" srcId="{707A3EB3-2F6B-9A4A-83EB-EB71DC870BC6}" destId="{C0908981-6FD8-284F-A15A-800F44EAAF18}" srcOrd="2" destOrd="0" presId="urn:microsoft.com/office/officeart/2005/8/layout/orgChart1"/>
    <dgm:cxn modelId="{D7EEFF10-EED9-984E-BF2A-20F9C22B716B}" type="presParOf" srcId="{87189D2A-BDC2-FB42-885F-A13877E727C3}" destId="{59CADD37-B048-EE48-A17E-7BD9C05EF46E}" srcOrd="6" destOrd="0" presId="urn:microsoft.com/office/officeart/2005/8/layout/orgChart1"/>
    <dgm:cxn modelId="{C5177EC2-1E4C-C848-98A3-CC723B2D9E88}" type="presParOf" srcId="{87189D2A-BDC2-FB42-885F-A13877E727C3}" destId="{406AC267-493C-664E-AFE5-96D968139C0E}" srcOrd="7" destOrd="0" presId="urn:microsoft.com/office/officeart/2005/8/layout/orgChart1"/>
    <dgm:cxn modelId="{00CCF60D-53D3-8A4D-89A4-3B51CCE5A485}" type="presParOf" srcId="{406AC267-493C-664E-AFE5-96D968139C0E}" destId="{E39EE4C2-DD43-2041-91D9-94871C24B763}" srcOrd="0" destOrd="0" presId="urn:microsoft.com/office/officeart/2005/8/layout/orgChart1"/>
    <dgm:cxn modelId="{B3AAEA38-7E12-3648-81EF-0D03D355ED18}" type="presParOf" srcId="{E39EE4C2-DD43-2041-91D9-94871C24B763}" destId="{AE8041F9-CCE4-0A4D-952A-9FF090F4D232}" srcOrd="0" destOrd="0" presId="urn:microsoft.com/office/officeart/2005/8/layout/orgChart1"/>
    <dgm:cxn modelId="{BC66B108-2BD2-AD48-A421-22DE6C06D5A5}" type="presParOf" srcId="{E39EE4C2-DD43-2041-91D9-94871C24B763}" destId="{82CA807A-AAD7-B845-B50C-DF878F12F4B7}" srcOrd="1" destOrd="0" presId="urn:microsoft.com/office/officeart/2005/8/layout/orgChart1"/>
    <dgm:cxn modelId="{894393BE-2D48-2447-AB8C-089E04F21C48}" type="presParOf" srcId="{406AC267-493C-664E-AFE5-96D968139C0E}" destId="{85BA6291-79E8-0C45-8F34-74FE478253B4}" srcOrd="1" destOrd="0" presId="urn:microsoft.com/office/officeart/2005/8/layout/orgChart1"/>
    <dgm:cxn modelId="{996250A2-34A0-FA4C-8E4C-10905E93DC30}" type="presParOf" srcId="{406AC267-493C-664E-AFE5-96D968139C0E}" destId="{2FE12EC0-3F68-504B-94FF-7B2C596C6739}" srcOrd="2" destOrd="0" presId="urn:microsoft.com/office/officeart/2005/8/layout/orgChart1"/>
    <dgm:cxn modelId="{79392902-C634-1F48-A04C-EA21C26DA6D3}" type="presParOf" srcId="{DBDAA806-BE5E-1D4E-B159-D9CCA9D765AD}" destId="{9008755F-A402-1848-8759-57EF353291F7}" srcOrd="2" destOrd="0" presId="urn:microsoft.com/office/officeart/2005/8/layout/orgChart1"/>
    <dgm:cxn modelId="{75BC190A-6860-A44C-8160-2A5D247AEE4F}" type="presParOf" srcId="{C16FFDEE-5EA2-6A4A-950A-EAD4306958DB}" destId="{C7007BD3-6F40-2643-9805-8DA1A354EF9E}" srcOrd="2" destOrd="0" presId="urn:microsoft.com/office/officeart/2005/8/layout/orgChart1"/>
    <dgm:cxn modelId="{B6FE05B7-77C1-9C4B-A580-E01EF8B9727D}" type="presParOf" srcId="{C16FFDEE-5EA2-6A4A-950A-EAD4306958DB}" destId="{401A5B54-2740-D745-89C3-6CDEF6C49905}" srcOrd="3" destOrd="0" presId="urn:microsoft.com/office/officeart/2005/8/layout/orgChart1"/>
    <dgm:cxn modelId="{348E95C2-C9DD-BF4C-A3C8-AE1F89C6E9EE}" type="presParOf" srcId="{401A5B54-2740-D745-89C3-6CDEF6C49905}" destId="{F23832DF-7784-D04C-B658-4DFA7E4ABB97}" srcOrd="0" destOrd="0" presId="urn:microsoft.com/office/officeart/2005/8/layout/orgChart1"/>
    <dgm:cxn modelId="{A78AD145-8653-0242-8315-CFC5895E4DE5}" type="presParOf" srcId="{F23832DF-7784-D04C-B658-4DFA7E4ABB97}" destId="{B1CEFA6F-F6D1-044B-A9DB-7E5CBD7FE41D}" srcOrd="0" destOrd="0" presId="urn:microsoft.com/office/officeart/2005/8/layout/orgChart1"/>
    <dgm:cxn modelId="{B38237D6-C924-6D49-9966-C6F517623E1A}" type="presParOf" srcId="{F23832DF-7784-D04C-B658-4DFA7E4ABB97}" destId="{E97C166F-DEDD-C044-8B87-7B2BB05AAC67}" srcOrd="1" destOrd="0" presId="urn:microsoft.com/office/officeart/2005/8/layout/orgChart1"/>
    <dgm:cxn modelId="{E2652A2B-919C-B44C-B682-9A662F467C9E}" type="presParOf" srcId="{401A5B54-2740-D745-89C3-6CDEF6C49905}" destId="{B17DE805-C364-984D-8DEB-3C2839E4B7E6}" srcOrd="1" destOrd="0" presId="urn:microsoft.com/office/officeart/2005/8/layout/orgChart1"/>
    <dgm:cxn modelId="{98D8F8F0-9940-094A-8333-3BC80A4A50A2}" type="presParOf" srcId="{B17DE805-C364-984D-8DEB-3C2839E4B7E6}" destId="{C3139D8E-4E74-E640-B85E-A171B44F9730}" srcOrd="0" destOrd="0" presId="urn:microsoft.com/office/officeart/2005/8/layout/orgChart1"/>
    <dgm:cxn modelId="{EFD9725F-255F-204E-AA6B-E68D11D5E79E}" type="presParOf" srcId="{B17DE805-C364-984D-8DEB-3C2839E4B7E6}" destId="{9C94FA45-AE20-F44C-9137-C0C5D9116B92}" srcOrd="1" destOrd="0" presId="urn:microsoft.com/office/officeart/2005/8/layout/orgChart1"/>
    <dgm:cxn modelId="{5C1BA17D-5100-4944-9E3D-51FE178E1359}" type="presParOf" srcId="{9C94FA45-AE20-F44C-9137-C0C5D9116B92}" destId="{8813D3DB-73BF-D742-97CC-2EFB7B7F0326}" srcOrd="0" destOrd="0" presId="urn:microsoft.com/office/officeart/2005/8/layout/orgChart1"/>
    <dgm:cxn modelId="{B926F13D-F785-C647-8534-501F42B992A6}" type="presParOf" srcId="{8813D3DB-73BF-D742-97CC-2EFB7B7F0326}" destId="{7C0612BC-EC67-5945-8EA7-6BAE2C3CC0B8}" srcOrd="0" destOrd="0" presId="urn:microsoft.com/office/officeart/2005/8/layout/orgChart1"/>
    <dgm:cxn modelId="{F7F91E62-BDA6-A24C-A88F-179FF3FBEA92}" type="presParOf" srcId="{8813D3DB-73BF-D742-97CC-2EFB7B7F0326}" destId="{EFB58A97-35E0-094C-AF18-530521994CA7}" srcOrd="1" destOrd="0" presId="urn:microsoft.com/office/officeart/2005/8/layout/orgChart1"/>
    <dgm:cxn modelId="{8C3EB43A-614D-2F44-82DB-B0DD5357DF40}" type="presParOf" srcId="{9C94FA45-AE20-F44C-9137-C0C5D9116B92}" destId="{9DA6B3CB-DEB0-2B49-8D73-16208F3A0D57}" srcOrd="1" destOrd="0" presId="urn:microsoft.com/office/officeart/2005/8/layout/orgChart1"/>
    <dgm:cxn modelId="{13C93162-20D9-9C45-A0A8-54FF480BAC84}" type="presParOf" srcId="{9C94FA45-AE20-F44C-9137-C0C5D9116B92}" destId="{22540DC7-2217-194E-9173-801725070953}" srcOrd="2" destOrd="0" presId="urn:microsoft.com/office/officeart/2005/8/layout/orgChart1"/>
    <dgm:cxn modelId="{278536D0-185B-4844-9C0A-77D2705B8FEF}" type="presParOf" srcId="{B17DE805-C364-984D-8DEB-3C2839E4B7E6}" destId="{7E87D16A-C553-CC49-AA7B-EBA8C100AE28}" srcOrd="2" destOrd="0" presId="urn:microsoft.com/office/officeart/2005/8/layout/orgChart1"/>
    <dgm:cxn modelId="{1CE6440C-F36C-0540-A0D2-4CDB71C62F5C}" type="presParOf" srcId="{B17DE805-C364-984D-8DEB-3C2839E4B7E6}" destId="{5474317F-FBC0-6941-A204-A7CC29E8C14C}" srcOrd="3" destOrd="0" presId="urn:microsoft.com/office/officeart/2005/8/layout/orgChart1"/>
    <dgm:cxn modelId="{36F24810-54AF-1348-94FA-21456B646FBF}" type="presParOf" srcId="{5474317F-FBC0-6941-A204-A7CC29E8C14C}" destId="{7FB2FBE2-7A9F-6949-9175-AFC9CD5882C3}" srcOrd="0" destOrd="0" presId="urn:microsoft.com/office/officeart/2005/8/layout/orgChart1"/>
    <dgm:cxn modelId="{6A7CABF0-FADF-F641-A0A0-CFA63B3C00D9}" type="presParOf" srcId="{7FB2FBE2-7A9F-6949-9175-AFC9CD5882C3}" destId="{C1BCAF3A-D54F-A149-A45D-1FF60F244990}" srcOrd="0" destOrd="0" presId="urn:microsoft.com/office/officeart/2005/8/layout/orgChart1"/>
    <dgm:cxn modelId="{85DC936E-BF29-084C-9BA5-8BA32494A0C5}" type="presParOf" srcId="{7FB2FBE2-7A9F-6949-9175-AFC9CD5882C3}" destId="{3CEAA696-C5F6-294D-A4FF-9B8C0A7ECA34}" srcOrd="1" destOrd="0" presId="urn:microsoft.com/office/officeart/2005/8/layout/orgChart1"/>
    <dgm:cxn modelId="{045DD551-B94B-AB40-8837-94F073CA1BFC}" type="presParOf" srcId="{5474317F-FBC0-6941-A204-A7CC29E8C14C}" destId="{1D5B8361-E22D-594D-90B9-66A35E55F368}" srcOrd="1" destOrd="0" presId="urn:microsoft.com/office/officeart/2005/8/layout/orgChart1"/>
    <dgm:cxn modelId="{70F68FF2-8DC2-9A48-A080-D067D7F46756}" type="presParOf" srcId="{5474317F-FBC0-6941-A204-A7CC29E8C14C}" destId="{D17B6D23-9E97-B045-B0B3-731E1B66103E}" srcOrd="2" destOrd="0" presId="urn:microsoft.com/office/officeart/2005/8/layout/orgChart1"/>
    <dgm:cxn modelId="{01F9E776-D031-474B-B009-4CB4AF149B43}" type="presParOf" srcId="{B17DE805-C364-984D-8DEB-3C2839E4B7E6}" destId="{9316E9B3-E11C-3844-A6A6-566F45D93E86}" srcOrd="4" destOrd="0" presId="urn:microsoft.com/office/officeart/2005/8/layout/orgChart1"/>
    <dgm:cxn modelId="{05368424-1200-2744-A203-583BAB145766}" type="presParOf" srcId="{B17DE805-C364-984D-8DEB-3C2839E4B7E6}" destId="{F1039616-6A63-A048-8B4F-8F2DAB7A9500}" srcOrd="5" destOrd="0" presId="urn:microsoft.com/office/officeart/2005/8/layout/orgChart1"/>
    <dgm:cxn modelId="{5F45A885-5FEA-2E40-97E9-A74F002C2058}" type="presParOf" srcId="{F1039616-6A63-A048-8B4F-8F2DAB7A9500}" destId="{BA804443-B501-C949-B5D3-ED93DF1AB4C0}" srcOrd="0" destOrd="0" presId="urn:microsoft.com/office/officeart/2005/8/layout/orgChart1"/>
    <dgm:cxn modelId="{010CB7AB-A3A3-4A4D-8663-1EDDB5C7AD5E}" type="presParOf" srcId="{BA804443-B501-C949-B5D3-ED93DF1AB4C0}" destId="{93F15C13-C260-B045-911B-91D45F71EF05}" srcOrd="0" destOrd="0" presId="urn:microsoft.com/office/officeart/2005/8/layout/orgChart1"/>
    <dgm:cxn modelId="{5E124686-2943-974D-ACC8-95DF8B1735AB}" type="presParOf" srcId="{BA804443-B501-C949-B5D3-ED93DF1AB4C0}" destId="{48FA5E89-459C-254A-AF09-680CDE190188}" srcOrd="1" destOrd="0" presId="urn:microsoft.com/office/officeart/2005/8/layout/orgChart1"/>
    <dgm:cxn modelId="{4ED175AD-4C0B-EE40-A49E-E39FABD9B2B6}" type="presParOf" srcId="{F1039616-6A63-A048-8B4F-8F2DAB7A9500}" destId="{912201D2-732D-EE4A-AF9B-37328342A491}" srcOrd="1" destOrd="0" presId="urn:microsoft.com/office/officeart/2005/8/layout/orgChart1"/>
    <dgm:cxn modelId="{89883C91-BF93-A74A-89CE-D58518942FF3}" type="presParOf" srcId="{F1039616-6A63-A048-8B4F-8F2DAB7A9500}" destId="{59FD259F-C9DA-7A48-85DB-E89D864D704B}" srcOrd="2" destOrd="0" presId="urn:microsoft.com/office/officeart/2005/8/layout/orgChart1"/>
    <dgm:cxn modelId="{161C5073-C170-014F-A99D-C883C7A3FC2F}" type="presParOf" srcId="{401A5B54-2740-D745-89C3-6CDEF6C49905}" destId="{DE5D2E8F-05C3-E94A-8815-E2B7B24C005C}" srcOrd="2" destOrd="0" presId="urn:microsoft.com/office/officeart/2005/8/layout/orgChart1"/>
    <dgm:cxn modelId="{D4D2347D-54B1-6C45-A302-5A58881DDA55}" type="presParOf" srcId="{661C4045-F22E-8A4E-9AFB-FD8A0BB9B886}" destId="{A4B96D17-C51F-EF43-A322-78CB2593441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88A77E-DBAB-CA4D-BE61-1130ECDD2A0D}" type="doc">
      <dgm:prSet loTypeId="urn:microsoft.com/office/officeart/2008/layout/AlternatingHexagon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D85AD3-6866-8D49-8041-8093D5CF2592}">
      <dgm:prSet phldrT="[Текст]" custT="1"/>
      <dgm:spPr/>
      <dgm:t>
        <a:bodyPr/>
        <a:lstStyle/>
        <a:p>
          <a:endParaRPr lang="ru-RU" sz="2200" dirty="0" smtClean="0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AD5ACEA8-EDB5-084F-A52C-78F6EA3CB365}" type="sibTrans" cxnId="{D13A21AF-3B26-6B47-A7B6-6673D547B7B8}">
      <dgm:prSet/>
      <dgm:spPr/>
      <dgm:t>
        <a:bodyPr/>
        <a:lstStyle/>
        <a:p>
          <a:endParaRPr lang="ru-RU"/>
        </a:p>
      </dgm:t>
    </dgm:pt>
    <dgm:pt modelId="{B93B47BA-BA9F-DE49-80B9-8AAB588E3B08}" type="parTrans" cxnId="{D13A21AF-3B26-6B47-A7B6-6673D547B7B8}">
      <dgm:prSet/>
      <dgm:spPr/>
      <dgm:t>
        <a:bodyPr/>
        <a:lstStyle/>
        <a:p>
          <a:endParaRPr lang="ru-RU"/>
        </a:p>
      </dgm:t>
    </dgm:pt>
    <dgm:pt modelId="{46018724-5972-B646-A090-65344C503C1F}">
      <dgm:prSet phldrT="[Текст]"/>
      <dgm:spPr/>
      <dgm:t>
        <a:bodyPr/>
        <a:lstStyle/>
        <a:p>
          <a:endParaRPr lang="ru-RU" dirty="0"/>
        </a:p>
      </dgm:t>
    </dgm:pt>
    <dgm:pt modelId="{474A4EEA-F23F-3F46-9A55-93AACE54C843}" type="sibTrans" cxnId="{460539A0-07C8-F846-99CA-82F024ECE248}">
      <dgm:prSet/>
      <dgm:spPr/>
      <dgm:t>
        <a:bodyPr/>
        <a:lstStyle/>
        <a:p>
          <a:endParaRPr lang="ru-RU"/>
        </a:p>
      </dgm:t>
    </dgm:pt>
    <dgm:pt modelId="{A36DA0DB-6650-C44D-AD41-0D7C1D84688F}" type="parTrans" cxnId="{460539A0-07C8-F846-99CA-82F024ECE248}">
      <dgm:prSet/>
      <dgm:spPr/>
      <dgm:t>
        <a:bodyPr/>
        <a:lstStyle/>
        <a:p>
          <a:endParaRPr lang="ru-RU"/>
        </a:p>
      </dgm:t>
    </dgm:pt>
    <dgm:pt modelId="{F4EACA9C-C016-3147-8843-BE713BACD637}">
      <dgm:prSet phldrT="[Текст]"/>
      <dgm:spPr/>
      <dgm:t>
        <a:bodyPr/>
        <a:lstStyle/>
        <a:p>
          <a:endParaRPr lang="ru-RU" dirty="0"/>
        </a:p>
      </dgm:t>
    </dgm:pt>
    <dgm:pt modelId="{4CF2B53F-9FA2-0D43-8A14-DB7495E98113}" type="sibTrans" cxnId="{A94880B0-41F7-DD4B-9A33-BF200E8D1D9D}">
      <dgm:prSet/>
      <dgm:spPr/>
      <dgm:t>
        <a:bodyPr/>
        <a:lstStyle/>
        <a:p>
          <a:endParaRPr lang="ru-RU"/>
        </a:p>
      </dgm:t>
    </dgm:pt>
    <dgm:pt modelId="{E0DB0122-6508-084E-BAE5-035988A36936}" type="parTrans" cxnId="{A94880B0-41F7-DD4B-9A33-BF200E8D1D9D}">
      <dgm:prSet/>
      <dgm:spPr/>
      <dgm:t>
        <a:bodyPr/>
        <a:lstStyle/>
        <a:p>
          <a:endParaRPr lang="ru-RU"/>
        </a:p>
      </dgm:t>
    </dgm:pt>
    <dgm:pt modelId="{4CFDB785-F392-3B49-A2DA-787C4FF6B6E0}" type="pres">
      <dgm:prSet presAssocID="{0788A77E-DBAB-CA4D-BE61-1130ECDD2A0D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47CE04E-0A1F-4F4D-98CE-08CC3D7175FA}" type="pres">
      <dgm:prSet presAssocID="{6ED85AD3-6866-8D49-8041-8093D5CF2592}" presName="composite" presStyleCnt="0"/>
      <dgm:spPr/>
    </dgm:pt>
    <dgm:pt modelId="{BE5F353B-8D83-CC4E-8EE8-201737B609A0}" type="pres">
      <dgm:prSet presAssocID="{6ED85AD3-6866-8D49-8041-8093D5CF2592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F5A8C7-E794-E44F-A624-5B775789DCC1}" type="pres">
      <dgm:prSet presAssocID="{6ED85AD3-6866-8D49-8041-8093D5CF2592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4F91AC-466F-8540-8835-EABA175A9187}" type="pres">
      <dgm:prSet presAssocID="{6ED85AD3-6866-8D49-8041-8093D5CF2592}" presName="BalanceSpacing" presStyleCnt="0"/>
      <dgm:spPr/>
    </dgm:pt>
    <dgm:pt modelId="{6F9D95E4-B169-5E43-ABC8-A76B9D6AE761}" type="pres">
      <dgm:prSet presAssocID="{6ED85AD3-6866-8D49-8041-8093D5CF2592}" presName="BalanceSpacing1" presStyleCnt="0"/>
      <dgm:spPr/>
    </dgm:pt>
    <dgm:pt modelId="{97AAE124-43B2-1F49-8599-175A7AEECF18}" type="pres">
      <dgm:prSet presAssocID="{AD5ACEA8-EDB5-084F-A52C-78F6EA3CB365}" presName="Accent1Text" presStyleLbl="node1" presStyleIdx="1" presStyleCnt="6"/>
      <dgm:spPr/>
      <dgm:t>
        <a:bodyPr/>
        <a:lstStyle/>
        <a:p>
          <a:endParaRPr lang="ru-RU"/>
        </a:p>
      </dgm:t>
    </dgm:pt>
    <dgm:pt modelId="{AFB49709-CC40-E146-8013-E30B9F253810}" type="pres">
      <dgm:prSet presAssocID="{AD5ACEA8-EDB5-084F-A52C-78F6EA3CB365}" presName="spaceBetweenRectangles" presStyleCnt="0"/>
      <dgm:spPr/>
    </dgm:pt>
    <dgm:pt modelId="{0530DDB7-A8FA-1448-9647-63DF5499B854}" type="pres">
      <dgm:prSet presAssocID="{46018724-5972-B646-A090-65344C503C1F}" presName="composite" presStyleCnt="0"/>
      <dgm:spPr/>
    </dgm:pt>
    <dgm:pt modelId="{EB38288E-09A8-0048-96DF-ACF765822DB2}" type="pres">
      <dgm:prSet presAssocID="{46018724-5972-B646-A090-65344C503C1F}" presName="Parent1" presStyleLbl="node1" presStyleIdx="2" presStyleCnt="6" custLinFactNeighborX="57370" custLinFactNeighborY="8488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9005EB-9822-9848-92FA-CD67C0FDA10A}" type="pres">
      <dgm:prSet presAssocID="{46018724-5972-B646-A090-65344C503C1F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19A47E-25F4-CE4E-9A05-636CA3F59FC3}" type="pres">
      <dgm:prSet presAssocID="{46018724-5972-B646-A090-65344C503C1F}" presName="BalanceSpacing" presStyleCnt="0"/>
      <dgm:spPr/>
    </dgm:pt>
    <dgm:pt modelId="{FD400E31-0354-3541-B45D-404AF319C0C2}" type="pres">
      <dgm:prSet presAssocID="{46018724-5972-B646-A090-65344C503C1F}" presName="BalanceSpacing1" presStyleCnt="0"/>
      <dgm:spPr/>
    </dgm:pt>
    <dgm:pt modelId="{55A87057-CAC3-D849-ADAC-4B97EFFC4059}" type="pres">
      <dgm:prSet presAssocID="{474A4EEA-F23F-3F46-9A55-93AACE54C843}" presName="Accent1Text" presStyleLbl="node1" presStyleIdx="3" presStyleCnt="6"/>
      <dgm:spPr/>
      <dgm:t>
        <a:bodyPr/>
        <a:lstStyle/>
        <a:p>
          <a:endParaRPr lang="ru-RU"/>
        </a:p>
      </dgm:t>
    </dgm:pt>
    <dgm:pt modelId="{66CB4D0B-2441-3140-BB79-E223BA9D01E2}" type="pres">
      <dgm:prSet presAssocID="{474A4EEA-F23F-3F46-9A55-93AACE54C843}" presName="spaceBetweenRectangles" presStyleCnt="0"/>
      <dgm:spPr/>
    </dgm:pt>
    <dgm:pt modelId="{AF348E45-2BCD-8C48-8BDA-CD3DF73AF407}" type="pres">
      <dgm:prSet presAssocID="{F4EACA9C-C016-3147-8843-BE713BACD637}" presName="composite" presStyleCnt="0"/>
      <dgm:spPr/>
    </dgm:pt>
    <dgm:pt modelId="{C9125BEE-ECEE-624B-B17A-9FBBF55ED68F}" type="pres">
      <dgm:prSet presAssocID="{F4EACA9C-C016-3147-8843-BE713BACD637}" presName="Parent1" presStyleLbl="node1" presStyleIdx="4" presStyleCnt="6" custLinFactX="-62891" custLinFactNeighborX="-100000" custLinFactNeighborY="-841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2E1D1E-BDC4-5B4F-A9E9-B5C8049A542C}" type="pres">
      <dgm:prSet presAssocID="{F4EACA9C-C016-3147-8843-BE713BACD637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58D127-F8E6-0946-85CF-11BF3E054FA3}" type="pres">
      <dgm:prSet presAssocID="{F4EACA9C-C016-3147-8843-BE713BACD637}" presName="BalanceSpacing" presStyleCnt="0"/>
      <dgm:spPr/>
    </dgm:pt>
    <dgm:pt modelId="{80DDE1BC-4079-3046-B7CC-568B4C7A06BA}" type="pres">
      <dgm:prSet presAssocID="{F4EACA9C-C016-3147-8843-BE713BACD637}" presName="BalanceSpacing1" presStyleCnt="0"/>
      <dgm:spPr/>
    </dgm:pt>
    <dgm:pt modelId="{FCF04996-8D0A-BC42-84B4-83BD8E738AC0}" type="pres">
      <dgm:prSet presAssocID="{4CF2B53F-9FA2-0D43-8A14-DB7495E98113}" presName="Accent1Text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D13A21AF-3B26-6B47-A7B6-6673D547B7B8}" srcId="{0788A77E-DBAB-CA4D-BE61-1130ECDD2A0D}" destId="{6ED85AD3-6866-8D49-8041-8093D5CF2592}" srcOrd="0" destOrd="0" parTransId="{B93B47BA-BA9F-DE49-80B9-8AAB588E3B08}" sibTransId="{AD5ACEA8-EDB5-084F-A52C-78F6EA3CB365}"/>
    <dgm:cxn modelId="{23B4078A-6C8E-0049-A6B8-FAFF6802871B}" type="presOf" srcId="{46018724-5972-B646-A090-65344C503C1F}" destId="{EB38288E-09A8-0048-96DF-ACF765822DB2}" srcOrd="0" destOrd="0" presId="urn:microsoft.com/office/officeart/2008/layout/AlternatingHexagons"/>
    <dgm:cxn modelId="{500FFB3D-D0DF-044E-8A4C-676C337CF2A0}" type="presOf" srcId="{4CF2B53F-9FA2-0D43-8A14-DB7495E98113}" destId="{FCF04996-8D0A-BC42-84B4-83BD8E738AC0}" srcOrd="0" destOrd="0" presId="urn:microsoft.com/office/officeart/2008/layout/AlternatingHexagons"/>
    <dgm:cxn modelId="{76165509-0D7C-D04A-BE22-966E4AB2E678}" type="presOf" srcId="{AD5ACEA8-EDB5-084F-A52C-78F6EA3CB365}" destId="{97AAE124-43B2-1F49-8599-175A7AEECF18}" srcOrd="0" destOrd="0" presId="urn:microsoft.com/office/officeart/2008/layout/AlternatingHexagons"/>
    <dgm:cxn modelId="{A94880B0-41F7-DD4B-9A33-BF200E8D1D9D}" srcId="{0788A77E-DBAB-CA4D-BE61-1130ECDD2A0D}" destId="{F4EACA9C-C016-3147-8843-BE713BACD637}" srcOrd="2" destOrd="0" parTransId="{E0DB0122-6508-084E-BAE5-035988A36936}" sibTransId="{4CF2B53F-9FA2-0D43-8A14-DB7495E98113}"/>
    <dgm:cxn modelId="{945798AC-0224-1D4A-A49E-4DD143B0BA95}" type="presOf" srcId="{6ED85AD3-6866-8D49-8041-8093D5CF2592}" destId="{BE5F353B-8D83-CC4E-8EE8-201737B609A0}" srcOrd="0" destOrd="0" presId="urn:microsoft.com/office/officeart/2008/layout/AlternatingHexagons"/>
    <dgm:cxn modelId="{460539A0-07C8-F846-99CA-82F024ECE248}" srcId="{0788A77E-DBAB-CA4D-BE61-1130ECDD2A0D}" destId="{46018724-5972-B646-A090-65344C503C1F}" srcOrd="1" destOrd="0" parTransId="{A36DA0DB-6650-C44D-AD41-0D7C1D84688F}" sibTransId="{474A4EEA-F23F-3F46-9A55-93AACE54C843}"/>
    <dgm:cxn modelId="{92497943-B48E-564E-A474-66EDA9CA7B17}" type="presOf" srcId="{0788A77E-DBAB-CA4D-BE61-1130ECDD2A0D}" destId="{4CFDB785-F392-3B49-A2DA-787C4FF6B6E0}" srcOrd="0" destOrd="0" presId="urn:microsoft.com/office/officeart/2008/layout/AlternatingHexagons"/>
    <dgm:cxn modelId="{4418B76B-6A60-024C-BF3C-05228F45AC4B}" type="presOf" srcId="{F4EACA9C-C016-3147-8843-BE713BACD637}" destId="{C9125BEE-ECEE-624B-B17A-9FBBF55ED68F}" srcOrd="0" destOrd="0" presId="urn:microsoft.com/office/officeart/2008/layout/AlternatingHexagons"/>
    <dgm:cxn modelId="{4497B885-FFC0-EA46-97BA-C366AFF9417A}" type="presOf" srcId="{474A4EEA-F23F-3F46-9A55-93AACE54C843}" destId="{55A87057-CAC3-D849-ADAC-4B97EFFC4059}" srcOrd="0" destOrd="0" presId="urn:microsoft.com/office/officeart/2008/layout/AlternatingHexagons"/>
    <dgm:cxn modelId="{80CA86CF-91F1-994D-AF5E-4A5047EF900A}" type="presParOf" srcId="{4CFDB785-F392-3B49-A2DA-787C4FF6B6E0}" destId="{147CE04E-0A1F-4F4D-98CE-08CC3D7175FA}" srcOrd="0" destOrd="0" presId="urn:microsoft.com/office/officeart/2008/layout/AlternatingHexagons"/>
    <dgm:cxn modelId="{12A82544-98A5-6647-858B-A62F712E97A6}" type="presParOf" srcId="{147CE04E-0A1F-4F4D-98CE-08CC3D7175FA}" destId="{BE5F353B-8D83-CC4E-8EE8-201737B609A0}" srcOrd="0" destOrd="0" presId="urn:microsoft.com/office/officeart/2008/layout/AlternatingHexagons"/>
    <dgm:cxn modelId="{BAA276B9-A75B-8744-8B83-2977137D0F2D}" type="presParOf" srcId="{147CE04E-0A1F-4F4D-98CE-08CC3D7175FA}" destId="{3EF5A8C7-E794-E44F-A624-5B775789DCC1}" srcOrd="1" destOrd="0" presId="urn:microsoft.com/office/officeart/2008/layout/AlternatingHexagons"/>
    <dgm:cxn modelId="{B6E32D75-E422-0840-BA55-056A95BCCE26}" type="presParOf" srcId="{147CE04E-0A1F-4F4D-98CE-08CC3D7175FA}" destId="{C34F91AC-466F-8540-8835-EABA175A9187}" srcOrd="2" destOrd="0" presId="urn:microsoft.com/office/officeart/2008/layout/AlternatingHexagons"/>
    <dgm:cxn modelId="{6EB276DE-BF0E-8F49-840D-07C9A22C786A}" type="presParOf" srcId="{147CE04E-0A1F-4F4D-98CE-08CC3D7175FA}" destId="{6F9D95E4-B169-5E43-ABC8-A76B9D6AE761}" srcOrd="3" destOrd="0" presId="urn:microsoft.com/office/officeart/2008/layout/AlternatingHexagons"/>
    <dgm:cxn modelId="{F02981F8-7504-8C42-BBC8-4DA164D821B3}" type="presParOf" srcId="{147CE04E-0A1F-4F4D-98CE-08CC3D7175FA}" destId="{97AAE124-43B2-1F49-8599-175A7AEECF18}" srcOrd="4" destOrd="0" presId="urn:microsoft.com/office/officeart/2008/layout/AlternatingHexagons"/>
    <dgm:cxn modelId="{B57E30B5-09C6-E648-B7B1-8CB79EAA609A}" type="presParOf" srcId="{4CFDB785-F392-3B49-A2DA-787C4FF6B6E0}" destId="{AFB49709-CC40-E146-8013-E30B9F253810}" srcOrd="1" destOrd="0" presId="urn:microsoft.com/office/officeart/2008/layout/AlternatingHexagons"/>
    <dgm:cxn modelId="{0F7CD63D-1324-9248-8ED1-96C45FEE522F}" type="presParOf" srcId="{4CFDB785-F392-3B49-A2DA-787C4FF6B6E0}" destId="{0530DDB7-A8FA-1448-9647-63DF5499B854}" srcOrd="2" destOrd="0" presId="urn:microsoft.com/office/officeart/2008/layout/AlternatingHexagons"/>
    <dgm:cxn modelId="{DFACF98A-374E-F948-A137-63D1DED85288}" type="presParOf" srcId="{0530DDB7-A8FA-1448-9647-63DF5499B854}" destId="{EB38288E-09A8-0048-96DF-ACF765822DB2}" srcOrd="0" destOrd="0" presId="urn:microsoft.com/office/officeart/2008/layout/AlternatingHexagons"/>
    <dgm:cxn modelId="{1639975A-1BD1-EB49-9736-F2FD4D9E372E}" type="presParOf" srcId="{0530DDB7-A8FA-1448-9647-63DF5499B854}" destId="{AE9005EB-9822-9848-92FA-CD67C0FDA10A}" srcOrd="1" destOrd="0" presId="urn:microsoft.com/office/officeart/2008/layout/AlternatingHexagons"/>
    <dgm:cxn modelId="{88EFD7B0-EA4A-9143-9233-D382F360A4CD}" type="presParOf" srcId="{0530DDB7-A8FA-1448-9647-63DF5499B854}" destId="{B819A47E-25F4-CE4E-9A05-636CA3F59FC3}" srcOrd="2" destOrd="0" presId="urn:microsoft.com/office/officeart/2008/layout/AlternatingHexagons"/>
    <dgm:cxn modelId="{8D044B4C-282C-B44C-91B2-7F2CB92DBC2D}" type="presParOf" srcId="{0530DDB7-A8FA-1448-9647-63DF5499B854}" destId="{FD400E31-0354-3541-B45D-404AF319C0C2}" srcOrd="3" destOrd="0" presId="urn:microsoft.com/office/officeart/2008/layout/AlternatingHexagons"/>
    <dgm:cxn modelId="{62BD5653-FEE9-BD4D-8C4B-EE5CF9F53E96}" type="presParOf" srcId="{0530DDB7-A8FA-1448-9647-63DF5499B854}" destId="{55A87057-CAC3-D849-ADAC-4B97EFFC4059}" srcOrd="4" destOrd="0" presId="urn:microsoft.com/office/officeart/2008/layout/AlternatingHexagons"/>
    <dgm:cxn modelId="{39228D13-9704-824B-8B11-19C625000ABC}" type="presParOf" srcId="{4CFDB785-F392-3B49-A2DA-787C4FF6B6E0}" destId="{66CB4D0B-2441-3140-BB79-E223BA9D01E2}" srcOrd="3" destOrd="0" presId="urn:microsoft.com/office/officeart/2008/layout/AlternatingHexagons"/>
    <dgm:cxn modelId="{A1BC9721-90EB-764F-B596-CE40B9870BC9}" type="presParOf" srcId="{4CFDB785-F392-3B49-A2DA-787C4FF6B6E0}" destId="{AF348E45-2BCD-8C48-8BDA-CD3DF73AF407}" srcOrd="4" destOrd="0" presId="urn:microsoft.com/office/officeart/2008/layout/AlternatingHexagons"/>
    <dgm:cxn modelId="{303AE22C-251A-7A40-AEB8-300D5334F01E}" type="presParOf" srcId="{AF348E45-2BCD-8C48-8BDA-CD3DF73AF407}" destId="{C9125BEE-ECEE-624B-B17A-9FBBF55ED68F}" srcOrd="0" destOrd="0" presId="urn:microsoft.com/office/officeart/2008/layout/AlternatingHexagons"/>
    <dgm:cxn modelId="{8094CED4-5F6F-5248-9122-7127D96EC0DA}" type="presParOf" srcId="{AF348E45-2BCD-8C48-8BDA-CD3DF73AF407}" destId="{692E1D1E-BDC4-5B4F-A9E9-B5C8049A542C}" srcOrd="1" destOrd="0" presId="urn:microsoft.com/office/officeart/2008/layout/AlternatingHexagons"/>
    <dgm:cxn modelId="{04C506D6-DEB3-D54E-A328-0C6CCB87C21E}" type="presParOf" srcId="{AF348E45-2BCD-8C48-8BDA-CD3DF73AF407}" destId="{DF58D127-F8E6-0946-85CF-11BF3E054FA3}" srcOrd="2" destOrd="0" presId="urn:microsoft.com/office/officeart/2008/layout/AlternatingHexagons"/>
    <dgm:cxn modelId="{1B703292-34A3-DB46-BECB-52CF469EF711}" type="presParOf" srcId="{AF348E45-2BCD-8C48-8BDA-CD3DF73AF407}" destId="{80DDE1BC-4079-3046-B7CC-568B4C7A06BA}" srcOrd="3" destOrd="0" presId="urn:microsoft.com/office/officeart/2008/layout/AlternatingHexagons"/>
    <dgm:cxn modelId="{BD612DF6-D44F-1F4B-B54B-66BE59C3119F}" type="presParOf" srcId="{AF348E45-2BCD-8C48-8BDA-CD3DF73AF407}" destId="{FCF04996-8D0A-BC42-84B4-83BD8E738AC0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89046A-B4F6-3648-9405-C2966FEEECA6}">
      <dsp:nvSpPr>
        <dsp:cNvPr id="0" name=""/>
        <dsp:cNvSpPr/>
      </dsp:nvSpPr>
      <dsp:spPr>
        <a:xfrm>
          <a:off x="0" y="0"/>
          <a:ext cx="7427985" cy="19402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solidFill>
            <a:srgbClr val="800000"/>
          </a:solidFill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just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681417"/>
              </a:solidFill>
              <a:latin typeface="Times New Roman"/>
              <a:cs typeface="Times New Roman"/>
            </a:rPr>
            <a:t>Легальное закрепление законодателем обязанности медицинского работника следовать нормам морали и медицинской этики </a:t>
          </a:r>
          <a:endParaRPr lang="ru-RU" sz="2600" b="1" kern="1200" dirty="0">
            <a:solidFill>
              <a:srgbClr val="681417"/>
            </a:solidFill>
            <a:latin typeface="Times New Roman"/>
            <a:cs typeface="Times New Roman"/>
          </a:endParaRPr>
        </a:p>
      </dsp:txBody>
      <dsp:txXfrm>
        <a:off x="56827" y="56827"/>
        <a:ext cx="5334347" cy="1826556"/>
      </dsp:txXfrm>
    </dsp:sp>
    <dsp:sp modelId="{D9F4644C-6CFB-A442-A04F-8AD9715935F1}">
      <dsp:nvSpPr>
        <dsp:cNvPr id="0" name=""/>
        <dsp:cNvSpPr/>
      </dsp:nvSpPr>
      <dsp:spPr>
        <a:xfrm>
          <a:off x="655410" y="2263578"/>
          <a:ext cx="7427985" cy="19402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solidFill>
            <a:srgbClr val="800000"/>
          </a:solidFill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smtClean="0">
              <a:solidFill>
                <a:srgbClr val="681417"/>
              </a:solidFill>
              <a:latin typeface="Times New Roman"/>
              <a:cs typeface="Times New Roman"/>
            </a:rPr>
            <a:t>Морально-этические нормы фактически выступают в качестве источника здравоохранительного права </a:t>
          </a:r>
          <a:endParaRPr lang="ru-RU" sz="2800" b="1" i="0" kern="1200" dirty="0">
            <a:solidFill>
              <a:srgbClr val="681417"/>
            </a:solidFill>
            <a:latin typeface="Times New Roman"/>
            <a:cs typeface="Times New Roman"/>
          </a:endParaRPr>
        </a:p>
      </dsp:txBody>
      <dsp:txXfrm>
        <a:off x="712237" y="2320405"/>
        <a:ext cx="5397784" cy="1826556"/>
      </dsp:txXfrm>
    </dsp:sp>
    <dsp:sp modelId="{A34DA664-F58F-EF4D-8B62-74DCA59A0A05}">
      <dsp:nvSpPr>
        <dsp:cNvPr id="0" name=""/>
        <dsp:cNvSpPr/>
      </dsp:nvSpPr>
      <dsp:spPr>
        <a:xfrm>
          <a:off x="1310821" y="4527157"/>
          <a:ext cx="7427985" cy="19402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solidFill>
            <a:srgbClr val="800000"/>
          </a:solidFill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i="0" kern="1200" dirty="0" smtClean="0">
              <a:solidFill>
                <a:srgbClr val="681417"/>
              </a:solidFill>
              <a:latin typeface="Times New Roman"/>
              <a:cs typeface="Times New Roman"/>
            </a:rPr>
            <a:t>Необходима разработка свода норм морали и этики как источника правового регулирования отдельных отношений в сфере здравоохранения</a:t>
          </a:r>
          <a:endParaRPr lang="ru-RU" sz="2500" b="1" i="0" kern="1200" dirty="0">
            <a:solidFill>
              <a:srgbClr val="681417"/>
            </a:solidFill>
            <a:latin typeface="Times New Roman"/>
            <a:cs typeface="Times New Roman"/>
          </a:endParaRPr>
        </a:p>
      </dsp:txBody>
      <dsp:txXfrm>
        <a:off x="1367648" y="4583984"/>
        <a:ext cx="5397784" cy="1826556"/>
      </dsp:txXfrm>
    </dsp:sp>
    <dsp:sp modelId="{DF3CB6FD-8024-AF40-95E2-F9791BD9A141}">
      <dsp:nvSpPr>
        <dsp:cNvPr id="0" name=""/>
        <dsp:cNvSpPr/>
      </dsp:nvSpPr>
      <dsp:spPr>
        <a:xfrm>
          <a:off x="5849383" y="1605019"/>
          <a:ext cx="1261136" cy="126113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solidFill>
            <a:srgbClr val="80000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133139" y="1605019"/>
        <a:ext cx="693624" cy="949005"/>
      </dsp:txXfrm>
    </dsp:sp>
    <dsp:sp modelId="{04541C02-D705-194C-B36E-251262E8B395}">
      <dsp:nvSpPr>
        <dsp:cNvPr id="0" name=""/>
        <dsp:cNvSpPr/>
      </dsp:nvSpPr>
      <dsp:spPr>
        <a:xfrm>
          <a:off x="6800555" y="3810237"/>
          <a:ext cx="1404805" cy="131856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solidFill>
            <a:srgbClr val="80000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7116636" y="3810237"/>
        <a:ext cx="772643" cy="9922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16E9B3-E11C-3844-A6A6-566F45D93E86}">
      <dsp:nvSpPr>
        <dsp:cNvPr id="0" name=""/>
        <dsp:cNvSpPr/>
      </dsp:nvSpPr>
      <dsp:spPr>
        <a:xfrm>
          <a:off x="4769795" y="3460143"/>
          <a:ext cx="1984859" cy="367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235"/>
              </a:lnTo>
              <a:lnTo>
                <a:pt x="1984859" y="367235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87D16A-C553-CC49-AA7B-EBA8C100AE28}">
      <dsp:nvSpPr>
        <dsp:cNvPr id="0" name=""/>
        <dsp:cNvSpPr/>
      </dsp:nvSpPr>
      <dsp:spPr>
        <a:xfrm>
          <a:off x="4769795" y="2649778"/>
          <a:ext cx="1972660" cy="810365"/>
        </a:xfrm>
        <a:custGeom>
          <a:avLst/>
          <a:gdLst/>
          <a:ahLst/>
          <a:cxnLst/>
          <a:rect l="0" t="0" r="0" b="0"/>
          <a:pathLst>
            <a:path>
              <a:moveTo>
                <a:pt x="0" y="810365"/>
              </a:moveTo>
              <a:lnTo>
                <a:pt x="1972660" y="0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139D8E-4E74-E640-B85E-A171B44F9730}">
      <dsp:nvSpPr>
        <dsp:cNvPr id="0" name=""/>
        <dsp:cNvSpPr/>
      </dsp:nvSpPr>
      <dsp:spPr>
        <a:xfrm>
          <a:off x="4769795" y="1605913"/>
          <a:ext cx="1965275" cy="1854230"/>
        </a:xfrm>
        <a:custGeom>
          <a:avLst/>
          <a:gdLst/>
          <a:ahLst/>
          <a:cxnLst/>
          <a:rect l="0" t="0" r="0" b="0"/>
          <a:pathLst>
            <a:path>
              <a:moveTo>
                <a:pt x="0" y="1854230"/>
              </a:moveTo>
              <a:lnTo>
                <a:pt x="1965275" y="0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007BD3-6F40-2643-9805-8DA1A354EF9E}">
      <dsp:nvSpPr>
        <dsp:cNvPr id="0" name=""/>
        <dsp:cNvSpPr/>
      </dsp:nvSpPr>
      <dsp:spPr>
        <a:xfrm>
          <a:off x="4528045" y="996883"/>
          <a:ext cx="926896" cy="16160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8686"/>
              </a:lnTo>
              <a:lnTo>
                <a:pt x="926896" y="1528686"/>
              </a:lnTo>
              <a:lnTo>
                <a:pt x="926896" y="1616002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CADD37-B048-EE48-A17E-7BD9C05EF46E}">
      <dsp:nvSpPr>
        <dsp:cNvPr id="0" name=""/>
        <dsp:cNvSpPr/>
      </dsp:nvSpPr>
      <dsp:spPr>
        <a:xfrm>
          <a:off x="2207090" y="2557719"/>
          <a:ext cx="561238" cy="1297686"/>
        </a:xfrm>
        <a:custGeom>
          <a:avLst/>
          <a:gdLst/>
          <a:ahLst/>
          <a:cxnLst/>
          <a:rect l="0" t="0" r="0" b="0"/>
          <a:pathLst>
            <a:path>
              <a:moveTo>
                <a:pt x="561238" y="0"/>
              </a:moveTo>
              <a:lnTo>
                <a:pt x="561238" y="1297686"/>
              </a:lnTo>
              <a:lnTo>
                <a:pt x="0" y="1297686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9AF165-827B-1245-BED2-1FB491F0394A}">
      <dsp:nvSpPr>
        <dsp:cNvPr id="0" name=""/>
        <dsp:cNvSpPr/>
      </dsp:nvSpPr>
      <dsp:spPr>
        <a:xfrm>
          <a:off x="2195997" y="2557719"/>
          <a:ext cx="572332" cy="462975"/>
        </a:xfrm>
        <a:custGeom>
          <a:avLst/>
          <a:gdLst/>
          <a:ahLst/>
          <a:cxnLst/>
          <a:rect l="0" t="0" r="0" b="0"/>
          <a:pathLst>
            <a:path>
              <a:moveTo>
                <a:pt x="572332" y="0"/>
              </a:moveTo>
              <a:lnTo>
                <a:pt x="572332" y="462975"/>
              </a:lnTo>
              <a:lnTo>
                <a:pt x="0" y="462975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993079-ECC7-534E-BACC-0C6B286617C2}">
      <dsp:nvSpPr>
        <dsp:cNvPr id="0" name=""/>
        <dsp:cNvSpPr/>
      </dsp:nvSpPr>
      <dsp:spPr>
        <a:xfrm>
          <a:off x="2201211" y="2224141"/>
          <a:ext cx="567118" cy="333577"/>
        </a:xfrm>
        <a:custGeom>
          <a:avLst/>
          <a:gdLst/>
          <a:ahLst/>
          <a:cxnLst/>
          <a:rect l="0" t="0" r="0" b="0"/>
          <a:pathLst>
            <a:path>
              <a:moveTo>
                <a:pt x="567118" y="333577"/>
              </a:moveTo>
              <a:lnTo>
                <a:pt x="0" y="0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580C7C-8193-074B-AA89-057E16F5452D}">
      <dsp:nvSpPr>
        <dsp:cNvPr id="0" name=""/>
        <dsp:cNvSpPr/>
      </dsp:nvSpPr>
      <dsp:spPr>
        <a:xfrm>
          <a:off x="2172763" y="1489424"/>
          <a:ext cx="595566" cy="1068294"/>
        </a:xfrm>
        <a:custGeom>
          <a:avLst/>
          <a:gdLst/>
          <a:ahLst/>
          <a:cxnLst/>
          <a:rect l="0" t="0" r="0" b="0"/>
          <a:pathLst>
            <a:path>
              <a:moveTo>
                <a:pt x="595566" y="1068294"/>
              </a:moveTo>
              <a:lnTo>
                <a:pt x="0" y="0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4CD68-2ADF-F34F-BAEC-39A8E9131B3F}">
      <dsp:nvSpPr>
        <dsp:cNvPr id="0" name=""/>
        <dsp:cNvSpPr/>
      </dsp:nvSpPr>
      <dsp:spPr>
        <a:xfrm>
          <a:off x="3464317" y="996883"/>
          <a:ext cx="1063728" cy="713577"/>
        </a:xfrm>
        <a:custGeom>
          <a:avLst/>
          <a:gdLst/>
          <a:ahLst/>
          <a:cxnLst/>
          <a:rect l="0" t="0" r="0" b="0"/>
          <a:pathLst>
            <a:path>
              <a:moveTo>
                <a:pt x="1063728" y="0"/>
              </a:moveTo>
              <a:lnTo>
                <a:pt x="1063728" y="626262"/>
              </a:lnTo>
              <a:lnTo>
                <a:pt x="0" y="626262"/>
              </a:lnTo>
              <a:lnTo>
                <a:pt x="0" y="713577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E33968-4159-2844-9D2A-27D9CB0B9028}">
      <dsp:nvSpPr>
        <dsp:cNvPr id="0" name=""/>
        <dsp:cNvSpPr/>
      </dsp:nvSpPr>
      <dsp:spPr>
        <a:xfrm>
          <a:off x="2977059" y="0"/>
          <a:ext cx="3101972" cy="996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681417"/>
              </a:solidFill>
            </a:rPr>
            <a:t>Всемирная Медицинская Ассоциация </a:t>
          </a:r>
          <a:endParaRPr lang="ru-RU" sz="2000" b="1" kern="1200" dirty="0">
            <a:solidFill>
              <a:srgbClr val="681417"/>
            </a:solidFill>
          </a:endParaRPr>
        </a:p>
      </dsp:txBody>
      <dsp:txXfrm>
        <a:off x="2977059" y="0"/>
        <a:ext cx="3101972" cy="996883"/>
      </dsp:txXfrm>
    </dsp:sp>
    <dsp:sp modelId="{FEB85BD9-92E8-1448-9CAA-164CE5CE982F}">
      <dsp:nvSpPr>
        <dsp:cNvPr id="0" name=""/>
        <dsp:cNvSpPr/>
      </dsp:nvSpPr>
      <dsp:spPr>
        <a:xfrm>
          <a:off x="2594332" y="1710460"/>
          <a:ext cx="1739970" cy="8472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681417"/>
              </a:solidFill>
            </a:rPr>
            <a:t>Генеральная Ассамблея</a:t>
          </a:r>
          <a:endParaRPr lang="ru-RU" sz="2000" b="1" kern="1200" dirty="0">
            <a:solidFill>
              <a:srgbClr val="681417"/>
            </a:solidFill>
          </a:endParaRPr>
        </a:p>
      </dsp:txBody>
      <dsp:txXfrm>
        <a:off x="2594332" y="1710460"/>
        <a:ext cx="1739970" cy="847258"/>
      </dsp:txXfrm>
    </dsp:sp>
    <dsp:sp modelId="{B6363306-5684-AA42-9B0C-03E2AC7A3B90}">
      <dsp:nvSpPr>
        <dsp:cNvPr id="0" name=""/>
        <dsp:cNvSpPr/>
      </dsp:nvSpPr>
      <dsp:spPr>
        <a:xfrm>
          <a:off x="0" y="1196115"/>
          <a:ext cx="2172763" cy="5866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681417"/>
              </a:solidFill>
            </a:rPr>
            <a:t>Делегации</a:t>
          </a:r>
          <a:endParaRPr lang="ru-RU" sz="2000" b="1" kern="1200" dirty="0">
            <a:solidFill>
              <a:srgbClr val="681417"/>
            </a:solidFill>
          </a:endParaRPr>
        </a:p>
      </dsp:txBody>
      <dsp:txXfrm>
        <a:off x="0" y="1196115"/>
        <a:ext cx="2172763" cy="586617"/>
      </dsp:txXfrm>
    </dsp:sp>
    <dsp:sp modelId="{6AEA566B-E3E9-A345-A800-CE87EEB1F90E}">
      <dsp:nvSpPr>
        <dsp:cNvPr id="0" name=""/>
        <dsp:cNvSpPr/>
      </dsp:nvSpPr>
      <dsp:spPr>
        <a:xfrm>
          <a:off x="0" y="1914017"/>
          <a:ext cx="2201211" cy="6202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681417"/>
              </a:solidFill>
            </a:rPr>
            <a:t>национальных</a:t>
          </a:r>
          <a:endParaRPr lang="ru-RU" sz="2000" b="1" kern="1200" dirty="0">
            <a:solidFill>
              <a:srgbClr val="681417"/>
            </a:solidFill>
          </a:endParaRPr>
        </a:p>
      </dsp:txBody>
      <dsp:txXfrm>
        <a:off x="0" y="1914017"/>
        <a:ext cx="2201211" cy="620246"/>
      </dsp:txXfrm>
    </dsp:sp>
    <dsp:sp modelId="{8A0CBBC7-454E-F340-8848-E314484084BE}">
      <dsp:nvSpPr>
        <dsp:cNvPr id="0" name=""/>
        <dsp:cNvSpPr/>
      </dsp:nvSpPr>
      <dsp:spPr>
        <a:xfrm>
          <a:off x="0" y="2691814"/>
          <a:ext cx="2195997" cy="6577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681417"/>
              </a:solidFill>
            </a:rPr>
            <a:t>медицинских</a:t>
          </a:r>
          <a:endParaRPr lang="ru-RU" sz="2000" b="1" kern="1200" dirty="0">
            <a:solidFill>
              <a:srgbClr val="681417"/>
            </a:solidFill>
          </a:endParaRPr>
        </a:p>
      </dsp:txBody>
      <dsp:txXfrm>
        <a:off x="0" y="2691814"/>
        <a:ext cx="2195997" cy="657758"/>
      </dsp:txXfrm>
    </dsp:sp>
    <dsp:sp modelId="{AE8041F9-CCE4-0A4D-952A-9FF090F4D232}">
      <dsp:nvSpPr>
        <dsp:cNvPr id="0" name=""/>
        <dsp:cNvSpPr/>
      </dsp:nvSpPr>
      <dsp:spPr>
        <a:xfrm>
          <a:off x="0" y="3552120"/>
          <a:ext cx="2207090" cy="606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681417"/>
              </a:solidFill>
            </a:rPr>
            <a:t>ассоциаций</a:t>
          </a:r>
          <a:endParaRPr lang="ru-RU" sz="2000" b="1" kern="1200" dirty="0">
            <a:solidFill>
              <a:srgbClr val="681417"/>
            </a:solidFill>
          </a:endParaRPr>
        </a:p>
      </dsp:txBody>
      <dsp:txXfrm>
        <a:off x="0" y="3552120"/>
        <a:ext cx="2207090" cy="606571"/>
      </dsp:txXfrm>
    </dsp:sp>
    <dsp:sp modelId="{B1CEFA6F-F6D1-044B-A9DB-7E5CBD7FE41D}">
      <dsp:nvSpPr>
        <dsp:cNvPr id="0" name=""/>
        <dsp:cNvSpPr/>
      </dsp:nvSpPr>
      <dsp:spPr>
        <a:xfrm>
          <a:off x="4598508" y="2612885"/>
          <a:ext cx="1712869" cy="8472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681417"/>
              </a:solidFill>
            </a:rPr>
            <a:t>Комитеты ВМА</a:t>
          </a:r>
          <a:endParaRPr lang="ru-RU" sz="2000" b="1" kern="1200" dirty="0">
            <a:solidFill>
              <a:srgbClr val="681417"/>
            </a:solidFill>
          </a:endParaRPr>
        </a:p>
      </dsp:txBody>
      <dsp:txXfrm>
        <a:off x="4598508" y="2612885"/>
        <a:ext cx="1712869" cy="847258"/>
      </dsp:txXfrm>
    </dsp:sp>
    <dsp:sp modelId="{7C0612BC-EC67-5945-8EA7-6BAE2C3CC0B8}">
      <dsp:nvSpPr>
        <dsp:cNvPr id="0" name=""/>
        <dsp:cNvSpPr/>
      </dsp:nvSpPr>
      <dsp:spPr>
        <a:xfrm>
          <a:off x="6735070" y="1212455"/>
          <a:ext cx="2153711" cy="7869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681417"/>
              </a:solidFill>
            </a:rPr>
            <a:t>Комитет по медицинской этике</a:t>
          </a:r>
          <a:endParaRPr lang="ru-RU" sz="2000" b="1" kern="1200" dirty="0">
            <a:solidFill>
              <a:srgbClr val="681417"/>
            </a:solidFill>
          </a:endParaRPr>
        </a:p>
      </dsp:txBody>
      <dsp:txXfrm>
        <a:off x="6735070" y="1212455"/>
        <a:ext cx="2153711" cy="786914"/>
      </dsp:txXfrm>
    </dsp:sp>
    <dsp:sp modelId="{C1BCAF3A-D54F-A149-A45D-1FF60F244990}">
      <dsp:nvSpPr>
        <dsp:cNvPr id="0" name=""/>
        <dsp:cNvSpPr/>
      </dsp:nvSpPr>
      <dsp:spPr>
        <a:xfrm>
          <a:off x="6742455" y="2262518"/>
          <a:ext cx="2143383" cy="7745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681417"/>
              </a:solidFill>
            </a:rPr>
            <a:t>Комитет по мед-</a:t>
          </a:r>
          <a:r>
            <a:rPr lang="ru-RU" sz="2000" b="1" kern="1200" dirty="0" err="1" smtClean="0">
              <a:solidFill>
                <a:srgbClr val="681417"/>
              </a:solidFill>
            </a:rPr>
            <a:t>соц</a:t>
          </a:r>
          <a:r>
            <a:rPr lang="ru-RU" sz="2000" b="1" kern="1200" dirty="0" smtClean="0">
              <a:solidFill>
                <a:srgbClr val="681417"/>
              </a:solidFill>
            </a:rPr>
            <a:t> проблемам</a:t>
          </a:r>
          <a:endParaRPr lang="ru-RU" sz="2000" b="1" kern="1200" dirty="0">
            <a:solidFill>
              <a:srgbClr val="681417"/>
            </a:solidFill>
          </a:endParaRPr>
        </a:p>
      </dsp:txBody>
      <dsp:txXfrm>
        <a:off x="6742455" y="2262518"/>
        <a:ext cx="2143383" cy="774520"/>
      </dsp:txXfrm>
    </dsp:sp>
    <dsp:sp modelId="{93F15C13-C260-B045-911B-91D45F71EF05}">
      <dsp:nvSpPr>
        <dsp:cNvPr id="0" name=""/>
        <dsp:cNvSpPr/>
      </dsp:nvSpPr>
      <dsp:spPr>
        <a:xfrm>
          <a:off x="6754654" y="3434797"/>
          <a:ext cx="2134128" cy="7851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681417"/>
              </a:solidFill>
            </a:rPr>
            <a:t>Комитет по бюджету и планированию</a:t>
          </a:r>
          <a:endParaRPr lang="ru-RU" sz="2000" b="1" kern="1200" dirty="0">
            <a:solidFill>
              <a:srgbClr val="681417"/>
            </a:solidFill>
          </a:endParaRPr>
        </a:p>
      </dsp:txBody>
      <dsp:txXfrm>
        <a:off x="6754654" y="3434797"/>
        <a:ext cx="2134128" cy="7851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5F353B-8D83-CC4E-8EE8-201737B609A0}">
      <dsp:nvSpPr>
        <dsp:cNvPr id="0" name=""/>
        <dsp:cNvSpPr/>
      </dsp:nvSpPr>
      <dsp:spPr>
        <a:xfrm rot="5400000">
          <a:off x="5219088" y="166608"/>
          <a:ext cx="2538757" cy="220871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 smtClean="0">
            <a:solidFill>
              <a:schemeClr val="tx1"/>
            </a:solidFill>
            <a:latin typeface="Times New Roman"/>
            <a:cs typeface="Times New Roman"/>
          </a:endParaRPr>
        </a:p>
      </dsp:txBody>
      <dsp:txXfrm rot="-5400000">
        <a:off x="5728299" y="397212"/>
        <a:ext cx="1520335" cy="1747511"/>
      </dsp:txXfrm>
    </dsp:sp>
    <dsp:sp modelId="{3EF5A8C7-E794-E44F-A624-5B775789DCC1}">
      <dsp:nvSpPr>
        <dsp:cNvPr id="0" name=""/>
        <dsp:cNvSpPr/>
      </dsp:nvSpPr>
      <dsp:spPr>
        <a:xfrm>
          <a:off x="7659850" y="509340"/>
          <a:ext cx="2833253" cy="1523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AAE124-43B2-1F49-8599-175A7AEECF18}">
      <dsp:nvSpPr>
        <dsp:cNvPr id="0" name=""/>
        <dsp:cNvSpPr/>
      </dsp:nvSpPr>
      <dsp:spPr>
        <a:xfrm rot="5400000">
          <a:off x="2833671" y="166608"/>
          <a:ext cx="2538757" cy="220871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3342882" y="397212"/>
        <a:ext cx="1520335" cy="1747511"/>
      </dsp:txXfrm>
    </dsp:sp>
    <dsp:sp modelId="{EB38288E-09A8-0048-96DF-ACF765822DB2}">
      <dsp:nvSpPr>
        <dsp:cNvPr id="0" name=""/>
        <dsp:cNvSpPr/>
      </dsp:nvSpPr>
      <dsp:spPr>
        <a:xfrm rot="5400000">
          <a:off x="5288952" y="4476530"/>
          <a:ext cx="2538757" cy="220871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 rot="-5400000">
        <a:off x="5798163" y="4707134"/>
        <a:ext cx="1520335" cy="1747511"/>
      </dsp:txXfrm>
    </dsp:sp>
    <dsp:sp modelId="{AE9005EB-9822-9848-92FA-CD67C0FDA10A}">
      <dsp:nvSpPr>
        <dsp:cNvPr id="0" name=""/>
        <dsp:cNvSpPr/>
      </dsp:nvSpPr>
      <dsp:spPr>
        <a:xfrm>
          <a:off x="1353575" y="2664238"/>
          <a:ext cx="2741858" cy="1523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A87057-CAC3-D849-ADAC-4B97EFFC4059}">
      <dsp:nvSpPr>
        <dsp:cNvPr id="0" name=""/>
        <dsp:cNvSpPr/>
      </dsp:nvSpPr>
      <dsp:spPr>
        <a:xfrm rot="5400000">
          <a:off x="6407227" y="2321506"/>
          <a:ext cx="2538757" cy="220871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6916438" y="2552110"/>
        <a:ext cx="1520335" cy="1747511"/>
      </dsp:txXfrm>
    </dsp:sp>
    <dsp:sp modelId="{C9125BEE-ECEE-624B-B17A-9FBBF55ED68F}">
      <dsp:nvSpPr>
        <dsp:cNvPr id="0" name=""/>
        <dsp:cNvSpPr/>
      </dsp:nvSpPr>
      <dsp:spPr>
        <a:xfrm rot="5400000">
          <a:off x="1621283" y="2341308"/>
          <a:ext cx="2538757" cy="220871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 rot="-5400000">
        <a:off x="2130494" y="2571912"/>
        <a:ext cx="1520335" cy="1747511"/>
      </dsp:txXfrm>
    </dsp:sp>
    <dsp:sp modelId="{692E1D1E-BDC4-5B4F-A9E9-B5C8049A542C}">
      <dsp:nvSpPr>
        <dsp:cNvPr id="0" name=""/>
        <dsp:cNvSpPr/>
      </dsp:nvSpPr>
      <dsp:spPr>
        <a:xfrm>
          <a:off x="7659850" y="4819136"/>
          <a:ext cx="2833253" cy="1523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F04996-8D0A-BC42-84B4-83BD8E738AC0}">
      <dsp:nvSpPr>
        <dsp:cNvPr id="0" name=""/>
        <dsp:cNvSpPr/>
      </dsp:nvSpPr>
      <dsp:spPr>
        <a:xfrm rot="5400000">
          <a:off x="2833671" y="4476404"/>
          <a:ext cx="2538757" cy="220871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3342882" y="4707008"/>
        <a:ext cx="1520335" cy="17475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Ноябрь 13,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Ноябрь 13,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Ноябрь 13,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Ноябрь 13,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Ноябрь 13, 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Ноябрь 13,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Ноябрь 13,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Ноябрь 13,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Ноябрь 13,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Ноябрь 13,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Ноябрь 13,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Ноябрь 13,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17217" y="228601"/>
            <a:ext cx="8521590" cy="3949286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ru-RU" sz="2400" dirty="0" smtClean="0"/>
              <a:t>Р</a:t>
            </a:r>
            <a:r>
              <a:rPr lang="ru-RU" sz="2400" dirty="0" smtClean="0"/>
              <a:t>оль международных профессиональных </a:t>
            </a:r>
            <a:br>
              <a:rPr lang="ru-RU" sz="2400" dirty="0" smtClean="0"/>
            </a:br>
            <a:r>
              <a:rPr lang="ru-RU" sz="2400" dirty="0" smtClean="0"/>
              <a:t>медицинских  ассоциаций </a:t>
            </a:r>
            <a:br>
              <a:rPr lang="ru-RU" sz="2400" dirty="0" smtClean="0"/>
            </a:br>
            <a:r>
              <a:rPr lang="ru-RU" sz="2400" dirty="0" smtClean="0"/>
              <a:t>в формировании норм врачебной этики  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177886"/>
            <a:ext cx="8150992" cy="2680113"/>
          </a:xfrm>
        </p:spPr>
        <p:txBody>
          <a:bodyPr>
            <a:noAutofit/>
          </a:bodyPr>
          <a:lstStyle/>
          <a:p>
            <a:pPr algn="r">
              <a:lnSpc>
                <a:spcPct val="150000"/>
              </a:lnSpc>
            </a:pPr>
            <a:r>
              <a:rPr lang="ru-RU" sz="1600" dirty="0" smtClean="0"/>
              <a:t>Кандидат юридических наук</a:t>
            </a:r>
            <a:r>
              <a:rPr lang="ru-RU" sz="1600" dirty="0" smtClean="0"/>
              <a:t>,</a:t>
            </a:r>
            <a:endParaRPr lang="ru-RU" sz="1600" dirty="0" smtClean="0"/>
          </a:p>
          <a:p>
            <a:pPr algn="r">
              <a:lnSpc>
                <a:spcPct val="150000"/>
              </a:lnSpc>
            </a:pPr>
            <a:r>
              <a:rPr lang="ru-RU" sz="1600" dirty="0" smtClean="0"/>
              <a:t>Д</a:t>
            </a:r>
            <a:r>
              <a:rPr lang="ru-RU" sz="1600" dirty="0" smtClean="0"/>
              <a:t>оцент кафедры </a:t>
            </a:r>
            <a:r>
              <a:rPr lang="ru-RU" sz="1600" dirty="0"/>
              <a:t>трудового и международного права ПГНИУ,</a:t>
            </a:r>
          </a:p>
          <a:p>
            <a:pPr algn="r">
              <a:lnSpc>
                <a:spcPct val="150000"/>
              </a:lnSpc>
            </a:pPr>
            <a:r>
              <a:rPr lang="ru-RU" sz="1600" dirty="0"/>
              <a:t>Третейский судья </a:t>
            </a:r>
            <a:endParaRPr lang="ru-RU" sz="1600" dirty="0" smtClean="0"/>
          </a:p>
          <a:p>
            <a:pPr algn="r"/>
            <a:r>
              <a:rPr lang="ru-RU" sz="2600" cap="none" dirty="0" smtClean="0"/>
              <a:t>Алена </a:t>
            </a:r>
            <a:r>
              <a:rPr lang="ru-RU" sz="2600" cap="none" dirty="0"/>
              <a:t>И</a:t>
            </a:r>
            <a:r>
              <a:rPr lang="ru-RU" sz="2600" cap="none" dirty="0" smtClean="0"/>
              <a:t>горевна </a:t>
            </a:r>
            <a:r>
              <a:rPr lang="ru-RU" sz="2600" cap="none" dirty="0" err="1"/>
              <a:t>С</a:t>
            </a:r>
            <a:r>
              <a:rPr lang="ru-RU" sz="2600" cap="none" dirty="0" err="1" smtClean="0"/>
              <a:t>емешко</a:t>
            </a:r>
            <a:endParaRPr lang="ru-RU" sz="2600" cap="none" dirty="0"/>
          </a:p>
        </p:txBody>
      </p:sp>
    </p:spTree>
    <p:extLst>
      <p:ext uri="{BB962C8B-B14F-4D97-AF65-F5344CB8AC3E}">
        <p14:creationId xmlns:p14="http://schemas.microsoft.com/office/powerpoint/2010/main" val="500368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1651" y="167115"/>
            <a:ext cx="7886648" cy="239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40000"/>
              </a:lnSpc>
            </a:pPr>
            <a:r>
              <a:rPr lang="ru-RU" sz="2700" b="1" dirty="0" smtClean="0">
                <a:latin typeface="Times New Roman"/>
                <a:cs typeface="Times New Roman"/>
              </a:rPr>
              <a:t>Зарубежный опыт:</a:t>
            </a:r>
          </a:p>
          <a:p>
            <a:pPr algn="just">
              <a:lnSpc>
                <a:spcPct val="140000"/>
              </a:lnSpc>
            </a:pPr>
            <a:r>
              <a:rPr lang="ru-RU" sz="2700" b="1" dirty="0" smtClean="0">
                <a:latin typeface="Times New Roman"/>
                <a:cs typeface="Times New Roman"/>
              </a:rPr>
              <a:t>врачи </a:t>
            </a:r>
            <a:r>
              <a:rPr lang="ru-RU" sz="2700" b="1" dirty="0">
                <a:latin typeface="Times New Roman"/>
                <a:cs typeface="Times New Roman"/>
              </a:rPr>
              <a:t>объединены в публичные корпорации, </a:t>
            </a:r>
            <a:r>
              <a:rPr lang="ru-RU" sz="2700" b="1" dirty="0" smtClean="0">
                <a:latin typeface="Times New Roman"/>
                <a:cs typeface="Times New Roman"/>
              </a:rPr>
              <a:t>совмещающие </a:t>
            </a:r>
            <a:r>
              <a:rPr lang="ru-RU" sz="2700" b="1" dirty="0">
                <a:latin typeface="Times New Roman"/>
                <a:cs typeface="Times New Roman"/>
              </a:rPr>
              <a:t>в себе элементы правового статуса как общественной, так и публичной организации 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3726107" y="2538476"/>
            <a:ext cx="1737736" cy="68517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51651" y="3223649"/>
            <a:ext cx="7886648" cy="1746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40000"/>
              </a:lnSpc>
            </a:pPr>
            <a:r>
              <a:rPr lang="ru-RU" sz="2600" b="1" dirty="0">
                <a:latin typeface="Times New Roman"/>
                <a:cs typeface="Times New Roman"/>
              </a:rPr>
              <a:t>обязательное членство врача в такой структуре, наделенной по</a:t>
            </a:r>
            <a:r>
              <a:rPr lang="ru-RU" sz="2600" dirty="0"/>
              <a:t> </a:t>
            </a:r>
            <a:r>
              <a:rPr lang="ru-RU" sz="2600" b="1" dirty="0">
                <a:latin typeface="Times New Roman"/>
                <a:cs typeface="Times New Roman"/>
              </a:rPr>
              <a:t>отношению к нему дисциплинарной властью 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3726107" y="4562476"/>
            <a:ext cx="1737736" cy="68517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51651" y="5264136"/>
            <a:ext cx="7886648" cy="1304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700" b="1" dirty="0">
                <a:latin typeface="Times New Roman"/>
                <a:cs typeface="Times New Roman"/>
              </a:rPr>
              <a:t>Основание: </a:t>
            </a:r>
            <a:r>
              <a:rPr lang="ru-RU" sz="2700" b="1" dirty="0">
                <a:solidFill>
                  <a:srgbClr val="FF0000"/>
                </a:solidFill>
                <a:latin typeface="Times New Roman"/>
                <a:cs typeface="Times New Roman"/>
              </a:rPr>
              <a:t>Решение ЕСПЧ по делу Ван </a:t>
            </a:r>
            <a:r>
              <a:rPr lang="ru-RU" sz="27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Левен</a:t>
            </a:r>
            <a:r>
              <a:rPr lang="ru-RU" sz="2700" b="1" dirty="0">
                <a:solidFill>
                  <a:srgbClr val="FF0000"/>
                </a:solidFill>
                <a:latin typeface="Times New Roman"/>
                <a:cs typeface="Times New Roman"/>
              </a:rPr>
              <a:t> и Де Мейер против Бельгии от 23 июня 1981 г. </a:t>
            </a:r>
          </a:p>
        </p:txBody>
      </p:sp>
    </p:spTree>
    <p:extLst>
      <p:ext uri="{BB962C8B-B14F-4D97-AF65-F5344CB8AC3E}">
        <p14:creationId xmlns:p14="http://schemas.microsoft.com/office/powerpoint/2010/main" val="3464591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67091" y="130327"/>
            <a:ext cx="8722097" cy="13716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2400" dirty="0" smtClean="0"/>
              <a:t>Особенности правового статуса </a:t>
            </a:r>
            <a:r>
              <a:rPr lang="ru-RU" sz="2400" dirty="0"/>
              <a:t>профессиональных </a:t>
            </a:r>
            <a:r>
              <a:rPr lang="ru-RU" sz="2400" dirty="0" smtClean="0"/>
              <a:t>медицинских ассоциаций-публичных корпораций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7092" y="1621020"/>
            <a:ext cx="8471462" cy="5236980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buFont typeface="+mj-ea"/>
              <a:buAutoNum type="circleNumDbPlain"/>
            </a:pPr>
            <a:r>
              <a:rPr lang="ru-RU" sz="1700" dirty="0"/>
              <a:t>Корпорации создаются в силу закона в соответствии с нормами публичного, а не частного права.</a:t>
            </a:r>
          </a:p>
          <a:p>
            <a:pPr marL="457200" indent="-457200" algn="just">
              <a:lnSpc>
                <a:spcPct val="150000"/>
              </a:lnSpc>
              <a:buFont typeface="+mj-ea"/>
              <a:buAutoNum type="circleNumDbPlain"/>
            </a:pPr>
            <a:r>
              <a:rPr lang="ru-RU" sz="1700" dirty="0" smtClean="0"/>
              <a:t>Корпорации </a:t>
            </a:r>
            <a:r>
              <a:rPr lang="ru-RU" sz="1700" dirty="0"/>
              <a:t>интегрированы в структуру органов государственного управления.</a:t>
            </a:r>
          </a:p>
          <a:p>
            <a:pPr marL="457200" indent="-457200" algn="just">
              <a:lnSpc>
                <a:spcPct val="150000"/>
              </a:lnSpc>
              <a:buFont typeface="+mj-ea"/>
              <a:buAutoNum type="circleNumDbPlain"/>
            </a:pPr>
            <a:r>
              <a:rPr lang="ru-RU" sz="1700" dirty="0" smtClean="0"/>
              <a:t>Они </a:t>
            </a:r>
            <a:r>
              <a:rPr lang="ru-RU" sz="1700" dirty="0"/>
              <a:t>подотчетны и подконтрольны государству.</a:t>
            </a:r>
          </a:p>
          <a:p>
            <a:pPr marL="457200" indent="-457200" algn="just">
              <a:lnSpc>
                <a:spcPct val="150000"/>
              </a:lnSpc>
              <a:buFont typeface="+mj-ea"/>
              <a:buAutoNum type="circleNumDbPlain"/>
            </a:pPr>
            <a:r>
              <a:rPr lang="ru-RU" sz="1700" dirty="0" smtClean="0"/>
              <a:t>Существование </a:t>
            </a:r>
            <a:r>
              <a:rPr lang="ru-RU" sz="1700" dirty="0"/>
              <a:t>публичных корпораций имеет глубокие исторические корни.</a:t>
            </a:r>
          </a:p>
          <a:p>
            <a:pPr marL="457200" indent="-457200" algn="just">
              <a:lnSpc>
                <a:spcPct val="150000"/>
              </a:lnSpc>
              <a:buFont typeface="+mj-ea"/>
              <a:buAutoNum type="circleNumDbPlain"/>
            </a:pPr>
            <a:r>
              <a:rPr lang="ru-RU" sz="1700" dirty="0" smtClean="0"/>
              <a:t>Деятельность </a:t>
            </a:r>
            <a:r>
              <a:rPr lang="ru-RU" sz="1700" dirty="0"/>
              <a:t>публичной корпорации четко регламентирована на уровне </a:t>
            </a:r>
            <a:r>
              <a:rPr lang="ru-RU" sz="1700" dirty="0" smtClean="0"/>
              <a:t>закона.</a:t>
            </a:r>
          </a:p>
          <a:p>
            <a:pPr marL="457200" indent="-457200" algn="just">
              <a:lnSpc>
                <a:spcPct val="150000"/>
              </a:lnSpc>
              <a:buFont typeface="+mj-ea"/>
              <a:buAutoNum type="circleNumDbPlain"/>
            </a:pPr>
            <a:r>
              <a:rPr lang="ru-RU" sz="1700" dirty="0" smtClean="0"/>
              <a:t>Установление </a:t>
            </a:r>
            <a:r>
              <a:rPr lang="ru-RU" sz="1700" dirty="0"/>
              <a:t>гарантий эффективной деятельности публичной корпорации, ответственной перед </a:t>
            </a:r>
            <a:r>
              <a:rPr lang="ru-RU" sz="1700" dirty="0" smtClean="0"/>
              <a:t>государством.</a:t>
            </a:r>
          </a:p>
          <a:p>
            <a:pPr marL="457200" indent="-457200" algn="just">
              <a:lnSpc>
                <a:spcPct val="150000"/>
              </a:lnSpc>
              <a:buFont typeface="+mj-ea"/>
              <a:buAutoNum type="circleNumDbPlain"/>
            </a:pPr>
            <a:r>
              <a:rPr lang="ru-RU" sz="1700" dirty="0" smtClean="0"/>
              <a:t>Гарантированность </a:t>
            </a:r>
            <a:r>
              <a:rPr lang="ru-RU" sz="1700" dirty="0"/>
              <a:t>защиты прав члена публичной корпорации от возможного злоупотребления полномочиями.</a:t>
            </a:r>
          </a:p>
          <a:p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1756296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067225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3000" dirty="0" smtClean="0"/>
              <a:t>Вклад</a:t>
            </a:r>
            <a:r>
              <a:rPr lang="en-US" sz="3000" dirty="0" smtClean="0"/>
              <a:t> </a:t>
            </a:r>
            <a:r>
              <a:rPr lang="ru-RU" sz="3000" dirty="0" smtClean="0"/>
              <a:t>ассоциаций в </a:t>
            </a:r>
            <a:r>
              <a:rPr lang="ru-RU" sz="3000" dirty="0"/>
              <a:t>развитие системы </a:t>
            </a:r>
            <a:r>
              <a:rPr lang="ru-RU" sz="3000" dirty="0" smtClean="0"/>
              <a:t>здравоохранения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0763" y="947930"/>
            <a:ext cx="8638552" cy="606047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</a:pPr>
            <a:r>
              <a:rPr lang="ru-RU" sz="2900" dirty="0" smtClean="0">
                <a:latin typeface="Times New Roman"/>
                <a:cs typeface="Times New Roman"/>
              </a:rPr>
              <a:t>По инициативе Российской Медицинской Ассоциации сформирован Общественный совет при Министерстве здравоохранения Российской Федерации      право принятия участия в разработке норм медицинской этики                                                                 ------ возможность включения в число обязательных норм положений Кодекса </a:t>
            </a:r>
            <a:r>
              <a:rPr lang="ru-RU" sz="2900" dirty="0">
                <a:latin typeface="Times New Roman"/>
                <a:cs typeface="Times New Roman"/>
              </a:rPr>
              <a:t>в</a:t>
            </a:r>
            <a:r>
              <a:rPr lang="ru-RU" sz="2900" dirty="0" smtClean="0">
                <a:latin typeface="Times New Roman"/>
                <a:cs typeface="Times New Roman"/>
              </a:rPr>
              <a:t>рачебной этики, разработанного членами Российской Медицинской Ассоциации.</a:t>
            </a:r>
          </a:p>
          <a:p>
            <a:r>
              <a:rPr lang="ru-RU" sz="2600" dirty="0" smtClean="0">
                <a:latin typeface="Times New Roman"/>
                <a:cs typeface="Times New Roman"/>
              </a:rPr>
              <a:t> </a:t>
            </a:r>
            <a:endParaRPr lang="ru-RU" sz="2600" dirty="0">
              <a:latin typeface="Times New Roman"/>
              <a:cs typeface="Times New Roman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6783854" y="2790829"/>
            <a:ext cx="835449" cy="359298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</a:t>
            </a:r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300763" y="4228021"/>
            <a:ext cx="846102" cy="373057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4922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01016" y="217250"/>
            <a:ext cx="8571717" cy="5086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ru-RU" sz="3300" b="1" dirty="0" smtClean="0">
                <a:latin typeface="Times New Roman"/>
                <a:cs typeface="Times New Roman"/>
              </a:rPr>
              <a:t>Задача</a:t>
            </a:r>
            <a:r>
              <a:rPr lang="ru-RU" sz="3300" dirty="0" smtClean="0">
                <a:latin typeface="Times New Roman"/>
                <a:cs typeface="Times New Roman"/>
              </a:rPr>
              <a:t> наднациональных интеграционных структур – </a:t>
            </a:r>
            <a:r>
              <a:rPr lang="ru-RU" sz="3300" b="1" dirty="0" smtClean="0">
                <a:latin typeface="Times New Roman"/>
                <a:cs typeface="Times New Roman"/>
              </a:rPr>
              <a:t>создание правовой базы</a:t>
            </a:r>
            <a:r>
              <a:rPr lang="ru-RU" sz="3300" dirty="0" smtClean="0">
                <a:latin typeface="Times New Roman"/>
                <a:cs typeface="Times New Roman"/>
              </a:rPr>
              <a:t> для легальной  возможности </a:t>
            </a:r>
            <a:r>
              <a:rPr lang="ru-RU" sz="3300" dirty="0" err="1" smtClean="0">
                <a:latin typeface="Times New Roman"/>
                <a:cs typeface="Times New Roman"/>
              </a:rPr>
              <a:t>правоприменения</a:t>
            </a:r>
            <a:r>
              <a:rPr lang="ru-RU" sz="3300" dirty="0" smtClean="0">
                <a:latin typeface="Times New Roman"/>
                <a:cs typeface="Times New Roman"/>
              </a:rPr>
              <a:t> </a:t>
            </a:r>
            <a:r>
              <a:rPr lang="ru-RU" sz="3300" b="1" dirty="0" smtClean="0">
                <a:latin typeface="Times New Roman"/>
                <a:cs typeface="Times New Roman"/>
              </a:rPr>
              <a:t>норм</a:t>
            </a:r>
            <a:r>
              <a:rPr lang="ru-RU" sz="3300" dirty="0" smtClean="0">
                <a:latin typeface="Times New Roman"/>
                <a:cs typeface="Times New Roman"/>
              </a:rPr>
              <a:t> и положений актов </a:t>
            </a:r>
            <a:r>
              <a:rPr lang="ru-RU" sz="3300" b="1" dirty="0" smtClean="0">
                <a:latin typeface="Times New Roman"/>
                <a:cs typeface="Times New Roman"/>
              </a:rPr>
              <a:t>профессиональных медицинских ассоциаций</a:t>
            </a:r>
            <a:endParaRPr lang="ru-RU" sz="33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0155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245110202"/>
              </p:ext>
            </p:extLst>
          </p:nvPr>
        </p:nvGraphicFramePr>
        <p:xfrm>
          <a:off x="-1035957" y="6268"/>
          <a:ext cx="11846680" cy="6851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65592" y="2556866"/>
            <a:ext cx="27904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FF0000"/>
                </a:solidFill>
              </a:rPr>
              <a:t>Европейские </a:t>
            </a:r>
          </a:p>
          <a:p>
            <a:pPr algn="ctr"/>
            <a:r>
              <a:rPr lang="ru-RU" sz="3000" b="1" dirty="0" smtClean="0">
                <a:solidFill>
                  <a:srgbClr val="FF0000"/>
                </a:solidFill>
              </a:rPr>
              <a:t>Медицинские </a:t>
            </a:r>
          </a:p>
          <a:p>
            <a:pPr algn="ctr"/>
            <a:r>
              <a:rPr lang="ru-RU" sz="3000" b="1" dirty="0" smtClean="0">
                <a:solidFill>
                  <a:srgbClr val="FF0000"/>
                </a:solidFill>
              </a:rPr>
              <a:t>Ассоциации</a:t>
            </a:r>
            <a:endParaRPr lang="ru-RU" sz="3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4698" y="367656"/>
            <a:ext cx="2523059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cs typeface="Times New Roman"/>
              </a:rPr>
              <a:t>Европейский </a:t>
            </a:r>
            <a:r>
              <a:rPr lang="en-US" sz="2500" b="1" dirty="0" err="1">
                <a:cs typeface="Times New Roman"/>
              </a:rPr>
              <a:t>союз</a:t>
            </a:r>
            <a:r>
              <a:rPr lang="en-US" sz="2500" b="1" dirty="0">
                <a:cs typeface="Times New Roman"/>
              </a:rPr>
              <a:t> </a:t>
            </a:r>
            <a:endParaRPr lang="ru-RU" sz="2500" b="1" dirty="0" smtClean="0">
              <a:cs typeface="Times New Roman"/>
            </a:endParaRPr>
          </a:p>
          <a:p>
            <a:pPr algn="ctr"/>
            <a:r>
              <a:rPr lang="en-US" sz="2500" b="1" dirty="0" err="1" smtClean="0">
                <a:cs typeface="Times New Roman"/>
              </a:rPr>
              <a:t>медицинских</a:t>
            </a:r>
            <a:r>
              <a:rPr lang="en-US" sz="2500" b="1" dirty="0" smtClean="0">
                <a:cs typeface="Times New Roman"/>
              </a:rPr>
              <a:t> </a:t>
            </a:r>
            <a:endParaRPr lang="ru-RU" sz="2500" b="1" dirty="0" smtClean="0">
              <a:cs typeface="Times New Roman"/>
            </a:endParaRPr>
          </a:p>
          <a:p>
            <a:pPr algn="ctr"/>
            <a:r>
              <a:rPr lang="en-US" sz="2500" b="1" dirty="0" err="1" smtClean="0">
                <a:cs typeface="Times New Roman"/>
              </a:rPr>
              <a:t>специалистов</a:t>
            </a:r>
            <a:r>
              <a:rPr lang="en-US" sz="2500" b="1" dirty="0" smtClean="0">
                <a:cs typeface="Times New Roman"/>
              </a:rPr>
              <a:t> </a:t>
            </a:r>
          </a:p>
          <a:p>
            <a:pPr algn="ctr"/>
            <a:r>
              <a:rPr lang="ru-RU" sz="2500" b="1" dirty="0" smtClean="0">
                <a:latin typeface="Times New Roman"/>
                <a:cs typeface="Times New Roman"/>
              </a:rPr>
              <a:t> </a:t>
            </a:r>
            <a:endParaRPr lang="ru-RU" sz="2500" b="1" dirty="0"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77757" y="401079"/>
            <a:ext cx="223651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00" b="1" dirty="0">
                <a:cs typeface="Times New Roman"/>
              </a:rPr>
              <a:t>Постоянная </a:t>
            </a:r>
            <a:endParaRPr lang="ru-RU" sz="2500" b="1" dirty="0" smtClean="0">
              <a:cs typeface="Times New Roman"/>
            </a:endParaRPr>
          </a:p>
          <a:p>
            <a:pPr algn="ctr"/>
            <a:r>
              <a:rPr lang="en-US" sz="2500" b="1" dirty="0" err="1" smtClean="0">
                <a:cs typeface="Times New Roman"/>
              </a:rPr>
              <a:t>комиссия</a:t>
            </a:r>
            <a:r>
              <a:rPr lang="en-US" sz="2500" b="1" dirty="0" smtClean="0">
                <a:cs typeface="Times New Roman"/>
              </a:rPr>
              <a:t> </a:t>
            </a:r>
            <a:endParaRPr lang="ru-RU" sz="2500" b="1" dirty="0" smtClean="0">
              <a:cs typeface="Times New Roman"/>
            </a:endParaRPr>
          </a:p>
          <a:p>
            <a:pPr algn="ctr"/>
            <a:r>
              <a:rPr lang="en-US" sz="2500" b="1" dirty="0" err="1" smtClean="0">
                <a:cs typeface="Times New Roman"/>
              </a:rPr>
              <a:t>европейских</a:t>
            </a:r>
            <a:r>
              <a:rPr lang="en-US" sz="2500" b="1" dirty="0" smtClean="0">
                <a:cs typeface="Times New Roman"/>
              </a:rPr>
              <a:t> </a:t>
            </a:r>
            <a:endParaRPr lang="ru-RU" sz="2500" b="1" dirty="0" smtClean="0">
              <a:cs typeface="Times New Roman"/>
            </a:endParaRPr>
          </a:p>
          <a:p>
            <a:pPr algn="ctr"/>
            <a:r>
              <a:rPr lang="en-US" sz="2500" b="1" dirty="0" err="1" smtClean="0">
                <a:cs typeface="Times New Roman"/>
              </a:rPr>
              <a:t>врачей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484052" y="2683461"/>
            <a:ext cx="226043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00" b="1" dirty="0">
                <a:cs typeface="Times New Roman"/>
              </a:rPr>
              <a:t>Европейская </a:t>
            </a:r>
            <a:endParaRPr lang="ru-RU" sz="2500" b="1" dirty="0">
              <a:cs typeface="Times New Roman"/>
            </a:endParaRPr>
          </a:p>
          <a:p>
            <a:pPr algn="ctr"/>
            <a:r>
              <a:rPr lang="en-US" sz="2500" b="1" dirty="0" err="1">
                <a:cs typeface="Times New Roman"/>
              </a:rPr>
              <a:t>организация</a:t>
            </a:r>
            <a:r>
              <a:rPr lang="en-US" sz="2500" b="1" dirty="0">
                <a:cs typeface="Times New Roman"/>
              </a:rPr>
              <a:t> </a:t>
            </a:r>
            <a:endParaRPr lang="ru-RU" sz="2500" b="1" dirty="0">
              <a:cs typeface="Times New Roman"/>
            </a:endParaRPr>
          </a:p>
          <a:p>
            <a:pPr algn="ctr"/>
            <a:r>
              <a:rPr lang="en-US" sz="2500" b="1" dirty="0" err="1">
                <a:cs typeface="Times New Roman"/>
              </a:rPr>
              <a:t>врачей</a:t>
            </a:r>
            <a:r>
              <a:rPr lang="en-US" sz="2500" b="1" dirty="0">
                <a:cs typeface="Times New Roman"/>
              </a:rPr>
              <a:t>-</a:t>
            </a:r>
            <a:endParaRPr lang="ru-RU" sz="2500" b="1" dirty="0">
              <a:cs typeface="Times New Roman"/>
            </a:endParaRPr>
          </a:p>
          <a:p>
            <a:pPr algn="ctr"/>
            <a:r>
              <a:rPr lang="en-US" sz="2500" b="1" dirty="0" err="1">
                <a:cs typeface="Times New Roman"/>
              </a:rPr>
              <a:t>стажеров</a:t>
            </a:r>
            <a:r>
              <a:rPr lang="ru-RU" sz="2500" b="1" dirty="0">
                <a:cs typeface="Times New Roman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4483" y="2556866"/>
            <a:ext cx="226043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500" b="1" dirty="0">
                <a:cs typeface="Times New Roman"/>
              </a:rPr>
              <a:t>Европейская </a:t>
            </a:r>
          </a:p>
          <a:p>
            <a:pPr algn="ctr"/>
            <a:r>
              <a:rPr lang="ru-RU" sz="2500" b="1" dirty="0" smtClean="0">
                <a:cs typeface="Times New Roman"/>
              </a:rPr>
              <a:t>ассоциация </a:t>
            </a:r>
            <a:endParaRPr lang="ru-RU" sz="2500" b="1" dirty="0">
              <a:cs typeface="Times New Roman"/>
            </a:endParaRPr>
          </a:p>
          <a:p>
            <a:pPr algn="ctr"/>
            <a:r>
              <a:rPr lang="en-US" sz="2500" b="1" dirty="0" err="1">
                <a:cs typeface="Times New Roman"/>
              </a:rPr>
              <a:t>больничных</a:t>
            </a:r>
            <a:r>
              <a:rPr lang="en-US" sz="2500" b="1" dirty="0">
                <a:cs typeface="Times New Roman"/>
              </a:rPr>
              <a:t> </a:t>
            </a:r>
            <a:endParaRPr lang="ru-RU" sz="2500" b="1" dirty="0">
              <a:cs typeface="Times New Roman"/>
            </a:endParaRPr>
          </a:p>
          <a:p>
            <a:pPr algn="ctr"/>
            <a:r>
              <a:rPr lang="en-US" sz="2500" b="1" dirty="0" err="1">
                <a:cs typeface="Times New Roman"/>
              </a:rPr>
              <a:t>врачей</a:t>
            </a:r>
            <a:r>
              <a:rPr lang="ru-RU" sz="2500" b="1" dirty="0">
                <a:cs typeface="Times New Roman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54698" y="4695944"/>
            <a:ext cx="226043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500" b="1" dirty="0">
                <a:cs typeface="Times New Roman"/>
              </a:rPr>
              <a:t>Европейская </a:t>
            </a:r>
          </a:p>
          <a:p>
            <a:pPr algn="ctr"/>
            <a:r>
              <a:rPr lang="ru-RU" sz="2500" b="1" dirty="0" smtClean="0">
                <a:cs typeface="Times New Roman"/>
              </a:rPr>
              <a:t>ассоциация</a:t>
            </a:r>
            <a:endParaRPr lang="ru-RU" sz="2500" b="1" dirty="0">
              <a:cs typeface="Times New Roman"/>
            </a:endParaRPr>
          </a:p>
          <a:p>
            <a:pPr algn="ctr"/>
            <a:r>
              <a:rPr lang="ru-RU" sz="2500" b="1" dirty="0" smtClean="0">
                <a:cs typeface="Times New Roman"/>
              </a:rPr>
              <a:t>врачей </a:t>
            </a:r>
            <a:r>
              <a:rPr lang="ru-RU" sz="2500" b="1" dirty="0">
                <a:cs typeface="Times New Roman"/>
              </a:rPr>
              <a:t>на</a:t>
            </a:r>
          </a:p>
          <a:p>
            <a:pPr algn="ctr"/>
            <a:r>
              <a:rPr lang="ru-RU" sz="2500" b="1" dirty="0">
                <a:cs typeface="Times New Roman"/>
              </a:rPr>
              <a:t>окладе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25780" y="4695944"/>
            <a:ext cx="2260430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500" b="1" dirty="0">
                <a:cs typeface="Times New Roman"/>
              </a:rPr>
              <a:t>Европейская </a:t>
            </a:r>
          </a:p>
          <a:p>
            <a:pPr algn="ctr"/>
            <a:r>
              <a:rPr lang="ru-RU" sz="2500" b="1" dirty="0">
                <a:cs typeface="Times New Roman"/>
              </a:rPr>
              <a:t>ассоциация</a:t>
            </a:r>
          </a:p>
          <a:p>
            <a:pPr algn="ctr"/>
            <a:r>
              <a:rPr lang="ru-RU" sz="2500" b="1" dirty="0">
                <a:cs typeface="Times New Roman"/>
              </a:rPr>
              <a:t>по изучению </a:t>
            </a:r>
          </a:p>
          <a:p>
            <a:pPr algn="ctr"/>
            <a:r>
              <a:rPr lang="ru-RU" sz="2500" b="1" dirty="0">
                <a:cs typeface="Times New Roman"/>
              </a:rPr>
              <a:t>сахарного</a:t>
            </a:r>
          </a:p>
          <a:p>
            <a:pPr algn="ctr"/>
            <a:r>
              <a:rPr lang="ru-RU" sz="2500" b="1" dirty="0">
                <a:cs typeface="Times New Roman"/>
              </a:rPr>
              <a:t>диабета </a:t>
            </a:r>
          </a:p>
        </p:txBody>
      </p:sp>
    </p:spTree>
    <p:extLst>
      <p:ext uri="{BB962C8B-B14F-4D97-AF65-F5344CB8AC3E}">
        <p14:creationId xmlns:p14="http://schemas.microsoft.com/office/powerpoint/2010/main" val="3712335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ая прямоугольная выноска 5"/>
          <p:cNvSpPr/>
          <p:nvPr/>
        </p:nvSpPr>
        <p:spPr>
          <a:xfrm>
            <a:off x="200508" y="2256058"/>
            <a:ext cx="3953976" cy="1971961"/>
          </a:xfrm>
          <a:prstGeom prst="wedgeRoundRectCallout">
            <a:avLst>
              <a:gd name="adj1" fmla="val 48499"/>
              <a:gd name="adj2" fmla="val -79691"/>
              <a:gd name="adj3" fmla="val 16667"/>
            </a:avLst>
          </a:prstGeom>
          <a:solidFill>
            <a:schemeClr val="accent1">
              <a:satMod val="110000"/>
              <a:alpha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508" y="1236652"/>
            <a:ext cx="8571717" cy="5748773"/>
          </a:xfrm>
        </p:spPr>
        <p:txBody>
          <a:bodyPr>
            <a:normAutofit/>
          </a:bodyPr>
          <a:lstStyle/>
          <a:p>
            <a:pPr algn="ctr"/>
            <a:r>
              <a:rPr lang="ru-RU" sz="2400" dirty="0" err="1" smtClean="0">
                <a:solidFill>
                  <a:srgbClr val="FF0000"/>
                </a:solidFill>
              </a:rPr>
              <a:t>обеспечивающме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>
                <a:solidFill>
                  <a:srgbClr val="FF0000"/>
                </a:solidFill>
              </a:rPr>
              <a:t>повышение степени их </a:t>
            </a:r>
            <a:r>
              <a:rPr lang="ru-RU" sz="2400" dirty="0" smtClean="0">
                <a:solidFill>
                  <a:srgbClr val="FF0000"/>
                </a:solidFill>
              </a:rPr>
              <a:t>интеграции </a:t>
            </a:r>
          </a:p>
          <a:p>
            <a:endParaRPr lang="ru-RU" sz="2400" dirty="0" smtClean="0"/>
          </a:p>
          <a:p>
            <a:r>
              <a:rPr lang="ru-RU" sz="2400" dirty="0" smtClean="0"/>
              <a:t>Проведение </a:t>
            </a:r>
          </a:p>
          <a:p>
            <a:r>
              <a:rPr lang="ru-RU" sz="2400" dirty="0"/>
              <a:t>с</a:t>
            </a:r>
            <a:r>
              <a:rPr lang="ru-RU" sz="2400" dirty="0" smtClean="0"/>
              <a:t>огласованной политики </a:t>
            </a:r>
          </a:p>
          <a:p>
            <a:r>
              <a:rPr lang="ru-RU" sz="2400" dirty="0" smtClean="0"/>
              <a:t>в </a:t>
            </a:r>
            <a:r>
              <a:rPr lang="ru-RU" sz="2400" dirty="0"/>
              <a:t>области </a:t>
            </a:r>
          </a:p>
          <a:p>
            <a:r>
              <a:rPr lang="ru-RU" sz="2400" dirty="0"/>
              <a:t>здравоохранения   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/>
              <a:t>Заметный рост экономики стран </a:t>
            </a:r>
            <a:r>
              <a:rPr lang="ru-RU" sz="2400" dirty="0" err="1" smtClean="0"/>
              <a:t>ЕврАзЭС</a:t>
            </a:r>
            <a:r>
              <a:rPr lang="ru-RU" sz="2400" dirty="0"/>
              <a:t> </a:t>
            </a:r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увеличение финансирования </a:t>
            </a:r>
            <a:r>
              <a:rPr lang="ru-RU" sz="2400" dirty="0" smtClean="0"/>
              <a:t>здравоохранения </a:t>
            </a:r>
            <a:r>
              <a:rPr lang="ru-RU" sz="2400" dirty="0"/>
              <a:t>и </a:t>
            </a:r>
            <a:r>
              <a:rPr lang="ru-RU" sz="2400" dirty="0" smtClean="0"/>
              <a:t>создание условий </a:t>
            </a:r>
            <a:r>
              <a:rPr lang="ru-RU" sz="2400" dirty="0"/>
              <a:t>для </a:t>
            </a:r>
            <a:r>
              <a:rPr lang="ru-RU" sz="2400" dirty="0">
                <a:solidFill>
                  <a:srgbClr val="FF0000"/>
                </a:solidFill>
              </a:rPr>
              <a:t>улучшения качества </a:t>
            </a:r>
            <a:r>
              <a:rPr lang="ru-RU" sz="2400" dirty="0"/>
              <a:t>медицинской помощи и </a:t>
            </a:r>
            <a:r>
              <a:rPr lang="ru-RU" sz="2400" dirty="0">
                <a:solidFill>
                  <a:srgbClr val="FF0000"/>
                </a:solidFill>
              </a:rPr>
              <a:t>повышения ее </a:t>
            </a:r>
            <a:r>
              <a:rPr lang="ru-RU" sz="2400" dirty="0" smtClean="0">
                <a:solidFill>
                  <a:srgbClr val="FF0000"/>
                </a:solidFill>
              </a:rPr>
              <a:t>доступности</a:t>
            </a:r>
            <a:endParaRPr lang="ru-RU" sz="2400" dirty="0">
              <a:solidFill>
                <a:srgbClr val="FF0000"/>
              </a:solidFill>
            </a:endParaRPr>
          </a:p>
          <a:p>
            <a:pPr algn="ctr"/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360454"/>
            <a:ext cx="8081098" cy="125105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200" dirty="0" smtClean="0"/>
              <a:t>приоритетные направления развития </a:t>
            </a:r>
            <a:r>
              <a:rPr lang="ru-RU" sz="2200" dirty="0"/>
              <a:t>государств </a:t>
            </a:r>
            <a:r>
              <a:rPr lang="ru-RU" sz="3000" dirty="0" err="1"/>
              <a:t>ЕврАзЭС</a:t>
            </a:r>
            <a:r>
              <a:rPr lang="ru-RU" sz="2200" dirty="0"/>
              <a:t>, 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1800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4795483" y="2256058"/>
            <a:ext cx="4127123" cy="1971961"/>
          </a:xfrm>
          <a:prstGeom prst="wedgeRoundRectCallout">
            <a:avLst>
              <a:gd name="adj1" fmla="val -48619"/>
              <a:gd name="adj2" fmla="val -80523"/>
              <a:gd name="adj3" fmla="val 16667"/>
            </a:avLst>
          </a:prstGeom>
          <a:solidFill>
            <a:schemeClr val="accent1">
              <a:satMod val="110000"/>
              <a:alpha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</a:pPr>
            <a:endParaRPr lang="ru-RU" sz="2200" b="1" dirty="0" smtClean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</a:pPr>
            <a:r>
              <a:rPr lang="ru-RU" sz="2200" b="1" dirty="0" smtClean="0">
                <a:solidFill>
                  <a:schemeClr val="tx1"/>
                </a:solidFill>
              </a:rPr>
              <a:t>Реализация совместных мероприятий в целях повышения </a:t>
            </a:r>
            <a:r>
              <a:rPr lang="ru-RU" sz="2200" b="1" dirty="0">
                <a:solidFill>
                  <a:schemeClr val="tx1"/>
                </a:solidFill>
              </a:rPr>
              <a:t>эффективности </a:t>
            </a:r>
            <a:r>
              <a:rPr lang="ru-RU" sz="2200" b="1" dirty="0" smtClean="0">
                <a:solidFill>
                  <a:schemeClr val="tx1"/>
                </a:solidFill>
              </a:rPr>
              <a:t>систем </a:t>
            </a:r>
            <a:r>
              <a:rPr lang="ru-RU" sz="2200" b="1" dirty="0">
                <a:solidFill>
                  <a:schemeClr val="tx1"/>
                </a:solidFill>
              </a:rPr>
              <a:t>здравоохранения</a:t>
            </a:r>
          </a:p>
          <a:p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154484" y="4946617"/>
            <a:ext cx="640999" cy="51805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320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405705"/>
            <a:ext cx="8264898" cy="12677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Совет по здравоохранению</a:t>
            </a:r>
            <a:r>
              <a:rPr lang="en-US" dirty="0" smtClean="0"/>
              <a:t> </a:t>
            </a:r>
            <a:r>
              <a:rPr lang="ru-RU" cap="none" dirty="0"/>
              <a:t>п</a:t>
            </a:r>
            <a:r>
              <a:rPr lang="ru-RU" cap="none" dirty="0" smtClean="0"/>
              <a:t>ри </a:t>
            </a:r>
            <a:r>
              <a:rPr lang="ru-RU" cap="none" dirty="0"/>
              <a:t>И</a:t>
            </a:r>
            <a:r>
              <a:rPr lang="ru-RU" cap="none" dirty="0" smtClean="0"/>
              <a:t>нтеграционном комитете</a:t>
            </a:r>
            <a:r>
              <a:rPr lang="ru-RU" dirty="0" smtClean="0"/>
              <a:t> </a:t>
            </a:r>
            <a:r>
              <a:rPr lang="ru-RU" dirty="0" err="1" smtClean="0"/>
              <a:t>евразэс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199" y="1687866"/>
            <a:ext cx="8264899" cy="486305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lang="ru-RU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еализует сотрудничество государств в </a:t>
            </a:r>
            <a:r>
              <a:rPr lang="ru-RU" sz="2400" dirty="0">
                <a:solidFill>
                  <a:srgbClr val="FF0000"/>
                </a:solidFill>
                <a:latin typeface="Times New Roman"/>
                <a:cs typeface="Times New Roman"/>
              </a:rPr>
              <a:t>рамках </a:t>
            </a:r>
            <a:r>
              <a:rPr lang="ru-RU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ЕврАзЭС</a:t>
            </a:r>
            <a:r>
              <a:rPr lang="ru-RU"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путем решения </a:t>
            </a:r>
            <a:r>
              <a:rPr lang="ru-RU" sz="2400" dirty="0">
                <a:solidFill>
                  <a:srgbClr val="FF0000"/>
                </a:solidFill>
                <a:latin typeface="Times New Roman"/>
                <a:cs typeface="Times New Roman"/>
              </a:rPr>
              <a:t>следующих задач: </a:t>
            </a:r>
          </a:p>
          <a:p>
            <a:pPr marL="342900" indent="-342900" algn="just">
              <a:buFont typeface="Wingdings" charset="2"/>
              <a:buChar char="§"/>
            </a:pPr>
            <a:r>
              <a:rPr lang="ru-RU" dirty="0" smtClean="0">
                <a:latin typeface="Times New Roman"/>
                <a:cs typeface="Times New Roman"/>
              </a:rPr>
              <a:t>проведение </a:t>
            </a:r>
            <a:r>
              <a:rPr lang="ru-RU" dirty="0">
                <a:latin typeface="Times New Roman"/>
                <a:cs typeface="Times New Roman"/>
              </a:rPr>
              <a:t>согласованной политики в области оказания медицинской помощи, лекарственного обеспечения и санитарно-эпидемиологического благополучия населения;</a:t>
            </a:r>
          </a:p>
          <a:p>
            <a:pPr marL="342900" indent="-342900" algn="just">
              <a:buFont typeface="Wingdings" charset="2"/>
              <a:buChar char="§"/>
            </a:pPr>
            <a:r>
              <a:rPr lang="ru-RU" dirty="0" smtClean="0">
                <a:latin typeface="Times New Roman"/>
                <a:cs typeface="Times New Roman"/>
              </a:rPr>
              <a:t>обеспечение </a:t>
            </a:r>
            <a:r>
              <a:rPr lang="ru-RU" dirty="0">
                <a:latin typeface="Times New Roman"/>
                <a:cs typeface="Times New Roman"/>
              </a:rPr>
              <a:t>систем здравоохранения квалифицированными медицинскими и фармацевтическими кадрами;</a:t>
            </a:r>
          </a:p>
          <a:p>
            <a:pPr marL="342900" indent="-342900" algn="just">
              <a:buFont typeface="Wingdings" charset="2"/>
              <a:buChar char="§"/>
            </a:pPr>
            <a:r>
              <a:rPr lang="ru-RU" dirty="0" smtClean="0">
                <a:latin typeface="Times New Roman"/>
                <a:cs typeface="Times New Roman"/>
              </a:rPr>
              <a:t>унификация </a:t>
            </a:r>
            <a:r>
              <a:rPr lang="ru-RU" dirty="0">
                <a:latin typeface="Times New Roman"/>
                <a:cs typeface="Times New Roman"/>
              </a:rPr>
              <a:t>диагностических исследований инфекционных заболеваний;</a:t>
            </a:r>
          </a:p>
          <a:p>
            <a:pPr marL="342900" indent="-342900" algn="just">
              <a:buFont typeface="Wingdings" charset="2"/>
              <a:buChar char="§"/>
            </a:pPr>
            <a:r>
              <a:rPr lang="ru-RU" dirty="0" smtClean="0">
                <a:latin typeface="Times New Roman"/>
                <a:cs typeface="Times New Roman"/>
              </a:rPr>
              <a:t>разработка </a:t>
            </a:r>
            <a:r>
              <a:rPr lang="ru-RU" dirty="0">
                <a:latin typeface="Times New Roman"/>
                <a:cs typeface="Times New Roman"/>
              </a:rPr>
              <a:t>комплекса согласованных мер по формированию здорового образа жизни и повышению медико-гигиенических знаний населения;</a:t>
            </a:r>
          </a:p>
          <a:p>
            <a:pPr marL="342900" indent="-342900" algn="just">
              <a:buFont typeface="Wingdings" charset="2"/>
              <a:buChar char="§"/>
            </a:pPr>
            <a:r>
              <a:rPr lang="ru-RU" dirty="0" smtClean="0">
                <a:latin typeface="Times New Roman"/>
                <a:cs typeface="Times New Roman"/>
              </a:rPr>
              <a:t>использование </a:t>
            </a:r>
            <a:r>
              <a:rPr lang="ru-RU" dirty="0">
                <a:latin typeface="Times New Roman"/>
                <a:cs typeface="Times New Roman"/>
              </a:rPr>
              <a:t>межгосударственных инновационных технологий в области здравоохранения.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3581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199" y="155032"/>
            <a:ext cx="8214771" cy="799840"/>
          </a:xfrm>
        </p:spPr>
        <p:txBody>
          <a:bodyPr>
            <a:noAutofit/>
          </a:bodyPr>
          <a:lstStyle/>
          <a:p>
            <a:r>
              <a:rPr lang="ru-RU" sz="2400" dirty="0"/>
              <a:t>Стратегическая цель </a:t>
            </a:r>
            <a:r>
              <a:rPr lang="ru-RU" sz="2400" dirty="0" smtClean="0"/>
              <a:t>сотрудничества </a:t>
            </a:r>
            <a:r>
              <a:rPr lang="ru-RU" sz="2400" dirty="0"/>
              <a:t>—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198" y="954872"/>
            <a:ext cx="8214771" cy="5027861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</a:pPr>
            <a:r>
              <a:rPr lang="ru-RU" sz="3300" dirty="0">
                <a:solidFill>
                  <a:srgbClr val="FF0000"/>
                </a:solidFill>
                <a:latin typeface="Times New Roman"/>
                <a:cs typeface="Times New Roman"/>
              </a:rPr>
              <a:t>создание на евразийском пространстве </a:t>
            </a:r>
            <a:r>
              <a:rPr lang="ru-RU" sz="33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системы </a:t>
            </a:r>
            <a:r>
              <a:rPr lang="ru-RU" sz="3300" dirty="0">
                <a:solidFill>
                  <a:srgbClr val="FF0000"/>
                </a:solidFill>
                <a:latin typeface="Times New Roman"/>
                <a:cs typeface="Times New Roman"/>
              </a:rPr>
              <a:t>здравоохранения, </a:t>
            </a:r>
            <a:r>
              <a:rPr lang="ru-RU" sz="33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обеспечивающей </a:t>
            </a:r>
            <a:r>
              <a:rPr lang="ru-RU" sz="3300" dirty="0">
                <a:solidFill>
                  <a:srgbClr val="FF0000"/>
                </a:solidFill>
                <a:latin typeface="Times New Roman"/>
                <a:cs typeface="Times New Roman"/>
              </a:rPr>
              <a:t>оказание общедоступной и качественной медицинской помощи на основе единых требований и с учетом передовых научных достижений.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3224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331735" cy="61601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Выводы-задачи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7344" y="768732"/>
            <a:ext cx="8521590" cy="6089268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70000"/>
              </a:lnSpc>
              <a:buFont typeface="+mj-ea"/>
              <a:buAutoNum type="circleNumDbPlain"/>
            </a:pPr>
            <a:r>
              <a:rPr lang="ru-RU" sz="1700" dirty="0" err="1" smtClean="0"/>
              <a:t>Унифицикация</a:t>
            </a:r>
            <a:r>
              <a:rPr lang="ru-RU" sz="1700" dirty="0" smtClean="0"/>
              <a:t> на уровне </a:t>
            </a:r>
            <a:r>
              <a:rPr lang="ru-RU" sz="1700" dirty="0" err="1" smtClean="0"/>
              <a:t>ЕврАзЭс</a:t>
            </a:r>
            <a:r>
              <a:rPr lang="ru-RU" sz="1700" dirty="0" smtClean="0"/>
              <a:t> требований к профессиональным медицинским ассоциациям (далее – «ПМА»);</a:t>
            </a:r>
          </a:p>
          <a:p>
            <a:pPr marL="457200" indent="-457200" algn="just">
              <a:lnSpc>
                <a:spcPct val="170000"/>
              </a:lnSpc>
              <a:buFont typeface="+mj-ea"/>
              <a:buAutoNum type="circleNumDbPlain"/>
            </a:pPr>
            <a:r>
              <a:rPr lang="ru-RU" sz="1700" dirty="0" smtClean="0"/>
              <a:t>Включение в состав ПМА представителей государственной власти;</a:t>
            </a:r>
          </a:p>
          <a:p>
            <a:pPr marL="457200" indent="-457200" algn="just">
              <a:lnSpc>
                <a:spcPct val="170000"/>
              </a:lnSpc>
              <a:buFont typeface="+mj-ea"/>
              <a:buAutoNum type="circleNumDbPlain"/>
            </a:pPr>
            <a:r>
              <a:rPr lang="ru-RU" sz="1700" dirty="0" smtClean="0"/>
              <a:t>Наделение ПМА полномочиями издания обязательных актов в рамках их компетенции, определенной нормативно;</a:t>
            </a:r>
          </a:p>
          <a:p>
            <a:pPr marL="457200" indent="-457200" algn="just">
              <a:lnSpc>
                <a:spcPct val="170000"/>
              </a:lnSpc>
              <a:buFont typeface="+mj-ea"/>
              <a:buAutoNum type="circleNumDbPlain"/>
            </a:pPr>
            <a:r>
              <a:rPr lang="ru-RU" sz="1700" dirty="0" smtClean="0"/>
              <a:t>Обеспечение выполнения указанных норм ПМА силами публичной власти государств-участников </a:t>
            </a:r>
            <a:r>
              <a:rPr lang="ru-RU" sz="1700" dirty="0" err="1" smtClean="0"/>
              <a:t>ЕврАзЭс</a:t>
            </a:r>
            <a:r>
              <a:rPr lang="ru-RU" sz="1700" dirty="0" smtClean="0"/>
              <a:t>;</a:t>
            </a:r>
          </a:p>
          <a:p>
            <a:pPr marL="457200" indent="-457200" algn="just">
              <a:lnSpc>
                <a:spcPct val="170000"/>
              </a:lnSpc>
              <a:buFont typeface="+mj-ea"/>
              <a:buAutoNum type="circleNumDbPlain"/>
            </a:pPr>
            <a:r>
              <a:rPr lang="ru-RU" sz="1700" dirty="0" smtClean="0"/>
              <a:t>Обеспечение возможности защиты нарушенных прав (в том числе, предусмотренных нормами медицинской этики, унифицированных ПМА в их актах) средствами национальных и наднациональных судебных органов, в том числе в рамках третейского разбирательства.</a:t>
            </a:r>
          </a:p>
          <a:p>
            <a:endParaRPr lang="ru-RU" sz="1700" dirty="0" smtClean="0"/>
          </a:p>
          <a:p>
            <a:pPr marL="457200" indent="-457200">
              <a:buAutoNum type="arabicParenR"/>
            </a:pP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25309804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3"/>
          <p:cNvSpPr>
            <a:spLocks noGrp="1"/>
          </p:cNvSpPr>
          <p:nvPr>
            <p:ph type="title"/>
          </p:nvPr>
        </p:nvSpPr>
        <p:spPr>
          <a:xfrm>
            <a:off x="239982" y="72999"/>
            <a:ext cx="8582369" cy="2082790"/>
          </a:xfrm>
        </p:spPr>
        <p:txBody>
          <a:bodyPr/>
          <a:lstStyle/>
          <a:p>
            <a:r>
              <a:rPr lang="ru-RU" sz="6600" b="1" dirty="0" smtClean="0">
                <a:latin typeface="Times New Roman"/>
                <a:cs typeface="Times New Roman"/>
              </a:rPr>
              <a:t>Благодарю за </a:t>
            </a:r>
            <a:br>
              <a:rPr lang="ru-RU" sz="6600" b="1" dirty="0" smtClean="0">
                <a:latin typeface="Times New Roman"/>
                <a:cs typeface="Times New Roman"/>
              </a:rPr>
            </a:br>
            <a:r>
              <a:rPr lang="ru-RU" sz="6600" b="1" dirty="0" smtClean="0">
                <a:latin typeface="Times New Roman"/>
                <a:cs typeface="Times New Roman"/>
              </a:rPr>
              <a:t>внимание!</a:t>
            </a:r>
            <a:endParaRPr lang="ru-RU" sz="6600" b="1" dirty="0">
              <a:latin typeface="Times New Roman"/>
              <a:cs typeface="Times New Roman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39982" y="2155789"/>
            <a:ext cx="8582369" cy="4986307"/>
          </a:xfrm>
        </p:spPr>
        <p:txBody>
          <a:bodyPr>
            <a:noAutofit/>
          </a:bodyPr>
          <a:lstStyle/>
          <a:p>
            <a:pPr algn="r">
              <a:lnSpc>
                <a:spcPct val="150000"/>
              </a:lnSpc>
            </a:pPr>
            <a:r>
              <a:rPr lang="ru-RU" sz="3600" b="1" i="1" cap="none" dirty="0" smtClean="0">
                <a:latin typeface="Times New Roman"/>
                <a:cs typeface="Times New Roman"/>
              </a:rPr>
              <a:t>Алена </a:t>
            </a:r>
            <a:r>
              <a:rPr lang="ru-RU" sz="3600" b="1" i="1" cap="none" dirty="0">
                <a:latin typeface="Times New Roman"/>
                <a:cs typeface="Times New Roman"/>
              </a:rPr>
              <a:t>И</a:t>
            </a:r>
            <a:r>
              <a:rPr lang="ru-RU" sz="3600" b="1" i="1" cap="none" dirty="0" smtClean="0">
                <a:latin typeface="Times New Roman"/>
                <a:cs typeface="Times New Roman"/>
              </a:rPr>
              <a:t>горевна </a:t>
            </a:r>
            <a:r>
              <a:rPr lang="ru-RU" sz="3600" b="1" i="1" cap="none" dirty="0" err="1">
                <a:latin typeface="Times New Roman"/>
                <a:cs typeface="Times New Roman"/>
              </a:rPr>
              <a:t>С</a:t>
            </a:r>
            <a:r>
              <a:rPr lang="ru-RU" sz="3600" b="1" i="1" cap="none" dirty="0" err="1" smtClean="0">
                <a:latin typeface="Times New Roman"/>
                <a:cs typeface="Times New Roman"/>
              </a:rPr>
              <a:t>емешко</a:t>
            </a:r>
            <a:endParaRPr lang="ru-RU" sz="3600" b="1" i="1" cap="none" dirty="0" smtClean="0">
              <a:latin typeface="Times New Roman"/>
              <a:cs typeface="Times New Roman"/>
            </a:endParaRPr>
          </a:p>
          <a:p>
            <a:pPr algn="r">
              <a:lnSpc>
                <a:spcPct val="150000"/>
              </a:lnSpc>
            </a:pPr>
            <a:r>
              <a:rPr lang="ru-RU" sz="2400" b="1" i="1" cap="none" dirty="0" smtClean="0">
                <a:latin typeface="Times New Roman"/>
                <a:cs typeface="Times New Roman"/>
              </a:rPr>
              <a:t>Кандидат юридических наук</a:t>
            </a:r>
            <a:r>
              <a:rPr lang="ru-RU" b="1" i="1" cap="none" dirty="0" smtClean="0">
                <a:latin typeface="Times New Roman"/>
                <a:cs typeface="Times New Roman"/>
              </a:rPr>
              <a:t>, </a:t>
            </a:r>
            <a:endParaRPr lang="en-US" b="1" i="1" cap="none" dirty="0" smtClean="0">
              <a:latin typeface="Times New Roman"/>
              <a:cs typeface="Times New Roman"/>
            </a:endParaRPr>
          </a:p>
          <a:p>
            <a:pPr algn="r">
              <a:lnSpc>
                <a:spcPct val="150000"/>
              </a:lnSpc>
            </a:pPr>
            <a:r>
              <a:rPr lang="ru-RU" b="1" i="1" cap="none" dirty="0" smtClean="0">
                <a:latin typeface="Times New Roman"/>
                <a:cs typeface="Times New Roman"/>
              </a:rPr>
              <a:t>доцент </a:t>
            </a:r>
            <a:r>
              <a:rPr lang="ru-RU" b="1" i="1" cap="none" dirty="0" smtClean="0">
                <a:latin typeface="Times New Roman"/>
                <a:cs typeface="Times New Roman"/>
              </a:rPr>
              <a:t>кафедры трудового и международного права</a:t>
            </a:r>
            <a:r>
              <a:rPr lang="ru-RU" sz="1800" b="1" i="1" cap="none" dirty="0" smtClean="0">
                <a:latin typeface="Times New Roman"/>
                <a:cs typeface="Times New Roman"/>
              </a:rPr>
              <a:t> Пермского Государственного Национального Исследовательского</a:t>
            </a:r>
            <a:r>
              <a:rPr lang="en-US" sz="1800" b="1" i="1" cap="none" dirty="0" smtClean="0">
                <a:latin typeface="Times New Roman"/>
                <a:cs typeface="Times New Roman"/>
              </a:rPr>
              <a:t> </a:t>
            </a:r>
            <a:r>
              <a:rPr lang="ru-RU" sz="1800" b="1" i="1" cap="none" dirty="0" smtClean="0">
                <a:latin typeface="Times New Roman"/>
                <a:cs typeface="Times New Roman"/>
              </a:rPr>
              <a:t>Университета,</a:t>
            </a:r>
          </a:p>
          <a:p>
            <a:pPr algn="r">
              <a:lnSpc>
                <a:spcPct val="150000"/>
              </a:lnSpc>
            </a:pPr>
            <a:r>
              <a:rPr lang="ru-RU" b="1" i="1" cap="none" dirty="0" smtClean="0">
                <a:latin typeface="Times New Roman"/>
                <a:cs typeface="Times New Roman"/>
              </a:rPr>
              <a:t>Третейский судья </a:t>
            </a:r>
            <a:r>
              <a:rPr lang="ru-RU" sz="1500" b="1" i="1" cap="none" dirty="0" smtClean="0">
                <a:latin typeface="Times New Roman"/>
                <a:cs typeface="Times New Roman"/>
              </a:rPr>
              <a:t>Третейского Суда при НП «Первая арбитражная коллегия»</a:t>
            </a:r>
          </a:p>
          <a:p>
            <a:pPr algn="r">
              <a:lnSpc>
                <a:spcPct val="150000"/>
              </a:lnSpc>
            </a:pPr>
            <a:r>
              <a:rPr lang="ru-RU" sz="2400" b="1" i="1" cap="none" dirty="0" smtClean="0">
                <a:latin typeface="Times New Roman"/>
                <a:cs typeface="Times New Roman"/>
              </a:rPr>
              <a:t>Тел.: +79024719207</a:t>
            </a:r>
          </a:p>
          <a:p>
            <a:pPr algn="r">
              <a:lnSpc>
                <a:spcPct val="150000"/>
              </a:lnSpc>
            </a:pPr>
            <a:r>
              <a:rPr lang="en-US" sz="2400" b="1" i="1" cap="none" dirty="0" smtClean="0">
                <a:latin typeface="Times New Roman"/>
                <a:cs typeface="Times New Roman"/>
              </a:rPr>
              <a:t>E-mail: 2939207@gmail.com</a:t>
            </a:r>
            <a:endParaRPr lang="ru-RU" sz="2400" b="1" i="1" cap="none" dirty="0" smtClean="0">
              <a:latin typeface="Times New Roman"/>
              <a:cs typeface="Times New Roman"/>
            </a:endParaRPr>
          </a:p>
          <a:p>
            <a:pPr algn="r">
              <a:lnSpc>
                <a:spcPct val="200000"/>
              </a:lnSpc>
            </a:pPr>
            <a:endParaRPr lang="ru-RU" sz="1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35161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4372097"/>
              </p:ext>
            </p:extLst>
          </p:nvPr>
        </p:nvGraphicFramePr>
        <p:xfrm>
          <a:off x="217217" y="250673"/>
          <a:ext cx="8738807" cy="6467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5765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199" y="401279"/>
            <a:ext cx="8114517" cy="13716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500" dirty="0"/>
              <a:t>право медицинских работников </a:t>
            </a: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/>
              <a:t>на </a:t>
            </a:r>
            <a:r>
              <a:rPr lang="ru-RU" sz="2500" dirty="0"/>
              <a:t>создание профессиональных медицинских ассоциаций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1020"/>
            <a:ext cx="8264898" cy="523698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200000"/>
              </a:lnSpc>
            </a:pPr>
            <a:r>
              <a:rPr lang="ru-RU" dirty="0" smtClean="0"/>
              <a:t>В целях реализации и защиты прав медицинских работников и фармацевтических работников, развития медицинской деятельности и фармацевтической деятельности, содействия научным исследованиям, решения иных связанных с профессиональной деятельностью медицинских работников и фармацевтических работников вопросов указанные работники имеют право на создание на добровольной основе профессиональных некоммерческих организаций.</a:t>
            </a:r>
          </a:p>
          <a:p>
            <a:pPr algn="r">
              <a:lnSpc>
                <a:spcPct val="200000"/>
              </a:lnSpc>
            </a:pPr>
            <a:r>
              <a:rPr lang="ru-RU" dirty="0" smtClean="0"/>
              <a:t>(Статья 76 ФЗ №323)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8397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50635" y="960913"/>
            <a:ext cx="8638553" cy="919135"/>
          </a:xfrm>
        </p:spPr>
        <p:txBody>
          <a:bodyPr>
            <a:normAutofit fontScale="90000"/>
          </a:bodyPr>
          <a:lstStyle/>
          <a:p>
            <a:pPr algn="ctr">
              <a:lnSpc>
                <a:spcPct val="140000"/>
              </a:lnSpc>
            </a:pPr>
            <a:r>
              <a:rPr lang="ru-RU" sz="3300" dirty="0" smtClean="0"/>
              <a:t>Медицинские Профессиональные </a:t>
            </a:r>
            <a:r>
              <a:rPr lang="ru-RU" dirty="0"/>
              <a:t>некоммерческие организации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635" y="1119672"/>
            <a:ext cx="8638554" cy="5865754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30000"/>
              </a:lnSpc>
              <a:buFont typeface="Wingdings" charset="2"/>
              <a:buChar char="q"/>
            </a:pPr>
            <a:r>
              <a:rPr lang="ru-RU" sz="1900" dirty="0">
                <a:latin typeface="Times New Roman"/>
                <a:cs typeface="Times New Roman"/>
              </a:rPr>
              <a:t>М</a:t>
            </a:r>
            <a:r>
              <a:rPr lang="ru-RU" sz="1900" dirty="0" smtClean="0">
                <a:latin typeface="Times New Roman"/>
                <a:cs typeface="Times New Roman"/>
              </a:rPr>
              <a:t>огут принимать участие </a:t>
            </a:r>
            <a:r>
              <a:rPr lang="ru-RU" sz="1900" dirty="0">
                <a:latin typeface="Times New Roman"/>
                <a:cs typeface="Times New Roman"/>
              </a:rPr>
              <a:t>в </a:t>
            </a:r>
            <a:r>
              <a:rPr lang="ru-RU" sz="1900" dirty="0" smtClean="0">
                <a:latin typeface="Times New Roman"/>
                <a:cs typeface="Times New Roman"/>
              </a:rPr>
              <a:t>разработке: </a:t>
            </a:r>
          </a:p>
          <a:p>
            <a:pPr marL="342900" indent="-342900" algn="just">
              <a:lnSpc>
                <a:spcPct val="130000"/>
              </a:lnSpc>
              <a:buFont typeface="Wingdings" charset="2"/>
              <a:buChar char="§"/>
            </a:pPr>
            <a:r>
              <a:rPr lang="ru-RU" sz="1900" dirty="0" smtClean="0">
                <a:latin typeface="Times New Roman"/>
                <a:cs typeface="Times New Roman"/>
              </a:rPr>
              <a:t>норм и правил в сфере охраны здоровья, в решении вопросов, связанных с нарушением этих норм и правил, </a:t>
            </a:r>
          </a:p>
          <a:p>
            <a:pPr marL="342900" indent="-342900" algn="just">
              <a:lnSpc>
                <a:spcPct val="130000"/>
              </a:lnSpc>
              <a:buFont typeface="Wingdings" charset="2"/>
              <a:buChar char="§"/>
            </a:pPr>
            <a:r>
              <a:rPr lang="ru-RU" sz="1900" dirty="0" smtClean="0">
                <a:latin typeface="Times New Roman"/>
                <a:cs typeface="Times New Roman"/>
              </a:rPr>
              <a:t>порядков оказания медицинской помощи и стандартов медицинской помощи, </a:t>
            </a:r>
          </a:p>
          <a:p>
            <a:pPr marL="342900" indent="-342900" algn="just">
              <a:lnSpc>
                <a:spcPct val="130000"/>
              </a:lnSpc>
              <a:buFont typeface="Wingdings" charset="2"/>
              <a:buChar char="§"/>
            </a:pPr>
            <a:r>
              <a:rPr lang="ru-RU" sz="1900" dirty="0" smtClean="0">
                <a:latin typeface="Times New Roman"/>
                <a:cs typeface="Times New Roman"/>
              </a:rPr>
              <a:t>программ подготовки и повышения квалификации медицинских работников и фармацевтических работников, </a:t>
            </a:r>
          </a:p>
          <a:p>
            <a:pPr marL="342900" indent="-342900" algn="just">
              <a:lnSpc>
                <a:spcPct val="130000"/>
              </a:lnSpc>
              <a:buFont typeface="Wingdings" charset="2"/>
              <a:buChar char="q"/>
            </a:pPr>
            <a:r>
              <a:rPr lang="ru-RU" sz="1900" dirty="0" smtClean="0">
                <a:latin typeface="Times New Roman"/>
                <a:cs typeface="Times New Roman"/>
              </a:rPr>
              <a:t>Могут принимать участие в аттестации медицинских работников и фармацевтических работников для получения ими квалификационных категорий;</a:t>
            </a:r>
          </a:p>
          <a:p>
            <a:pPr marL="342900" indent="-342900" algn="just">
              <a:lnSpc>
                <a:spcPct val="130000"/>
              </a:lnSpc>
              <a:buFont typeface="Wingdings" charset="2"/>
              <a:buChar char="q"/>
            </a:pPr>
            <a:r>
              <a:rPr lang="ru-RU" sz="1900" dirty="0" smtClean="0">
                <a:latin typeface="Times New Roman"/>
                <a:cs typeface="Times New Roman"/>
              </a:rPr>
              <a:t>Разрабатывают и утверждают клинические рекомендации (протоколы лечения) по вопросам оказания медицинской помощи.</a:t>
            </a:r>
          </a:p>
          <a:p>
            <a:pPr algn="r">
              <a:lnSpc>
                <a:spcPct val="140000"/>
              </a:lnSpc>
            </a:pPr>
            <a:r>
              <a:rPr lang="ru-RU" sz="1800" dirty="0" smtClean="0">
                <a:latin typeface="Times New Roman"/>
                <a:cs typeface="Times New Roman"/>
              </a:rPr>
              <a:t>(Статья 76 ФЗ № 323</a:t>
            </a:r>
            <a:r>
              <a:rPr lang="ru-RU" sz="1800" dirty="0" smtClean="0"/>
              <a:t>)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177907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dise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252413" y="33424"/>
            <a:ext cx="9396413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33424"/>
            <a:ext cx="8889188" cy="1485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 typeface="Wingdings" charset="0"/>
              <a:buNone/>
            </a:pPr>
            <a:r>
              <a:rPr lang="ru-RU" sz="2800" b="1" dirty="0" smtClean="0">
                <a:latin typeface="Times New Roman"/>
                <a:cs typeface="Times New Roman"/>
              </a:rPr>
              <a:t>Международные межправительственные </a:t>
            </a:r>
            <a:r>
              <a:rPr lang="ru-RU" sz="2800" b="1" dirty="0">
                <a:latin typeface="Times New Roman"/>
                <a:cs typeface="Times New Roman"/>
              </a:rPr>
              <a:t>и </a:t>
            </a:r>
            <a:r>
              <a:rPr lang="ru-RU" sz="2800" b="1" dirty="0" smtClean="0">
                <a:latin typeface="Times New Roman"/>
                <a:cs typeface="Times New Roman"/>
              </a:rPr>
              <a:t>неправительственные организации, осуществляющие правовое регулирование в сфере здравоохранения</a:t>
            </a:r>
            <a:endParaRPr lang="en-US" sz="2800" b="1" dirty="0"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97432" y="1604370"/>
            <a:ext cx="96271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latin typeface="Times New Roman"/>
                <a:cs typeface="Times New Roman"/>
              </a:rPr>
              <a:t>ООН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08515" y="1604370"/>
            <a:ext cx="84239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latin typeface="Times New Roman"/>
                <a:cs typeface="Times New Roman"/>
              </a:rPr>
              <a:t>ВОЗ</a:t>
            </a:r>
            <a:endParaRPr lang="ru-RU" sz="2600" b="1" dirty="0">
              <a:latin typeface="Times New Roma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2213" y="5115412"/>
            <a:ext cx="8656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/>
                <a:cs typeface="Times New Roman"/>
              </a:rPr>
              <a:t>Комитет по международному медицинскому праву</a:t>
            </a:r>
            <a:endParaRPr lang="ru-RU" sz="2800" b="1" dirty="0"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99390" y="5765484"/>
            <a:ext cx="63413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Times New Roman"/>
                <a:cs typeface="Times New Roman"/>
              </a:rPr>
              <a:t>Всемирная Медицинская </a:t>
            </a:r>
            <a:r>
              <a:rPr lang="ru-RU" sz="2800" b="1" dirty="0">
                <a:latin typeface="Times New Roman"/>
                <a:cs typeface="Times New Roman"/>
              </a:rPr>
              <a:t>А</a:t>
            </a:r>
            <a:r>
              <a:rPr lang="ru-RU" sz="2800" b="1" dirty="0" smtClean="0">
                <a:latin typeface="Times New Roman"/>
                <a:cs typeface="Times New Roman"/>
              </a:rPr>
              <a:t>ссоциация</a:t>
            </a:r>
            <a:endParaRPr lang="ru-RU" sz="2800" b="1" dirty="0"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2213" y="4197246"/>
            <a:ext cx="2533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/>
                <a:cs typeface="Times New Roman"/>
              </a:rPr>
              <a:t>Совет Европы</a:t>
            </a:r>
            <a:endParaRPr lang="ru-RU" sz="2800" b="1" dirty="0"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2213" y="3542849"/>
            <a:ext cx="683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/>
                <a:cs typeface="Times New Roman"/>
              </a:rPr>
              <a:t>ЕС</a:t>
            </a:r>
            <a:endParaRPr lang="ru-RU" sz="2800" b="1" dirty="0">
              <a:latin typeface="Times New Roman"/>
              <a:cs typeface="Times New Ro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02013" y="4194599"/>
            <a:ext cx="18978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/>
                <a:cs typeface="Times New Roman"/>
              </a:rPr>
              <a:t>ЮНЕСКО</a:t>
            </a:r>
            <a:endParaRPr lang="ru-RU" sz="2800" b="1" dirty="0">
              <a:latin typeface="Times New Roman"/>
              <a:cs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39223" y="2263928"/>
            <a:ext cx="340863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latin typeface="Times New Roman"/>
                <a:cs typeface="Times New Roman"/>
              </a:rPr>
              <a:t>Международный совет медицинских научных обществ</a:t>
            </a:r>
            <a:endParaRPr lang="ru-RU" sz="2400" b="1" dirty="0">
              <a:latin typeface="Times New Roman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52413" y="2263928"/>
            <a:ext cx="36107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/>
                <a:cs typeface="Times New Roman"/>
              </a:rPr>
              <a:t>Всемирная Ассоциация медицинского права </a:t>
            </a:r>
            <a:endParaRPr lang="ru-RU" sz="2400" b="1" dirty="0">
              <a:latin typeface="Times New Roman"/>
              <a:cs typeface="Times New Roman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50913" y="3542849"/>
            <a:ext cx="1624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>
                <a:latin typeface="Times New Roman"/>
                <a:cs typeface="Times New Roman"/>
              </a:rPr>
              <a:t>ЕврАзЭс</a:t>
            </a:r>
            <a:endParaRPr lang="ru-RU" sz="28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78439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7472" y="5380672"/>
            <a:ext cx="850488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b="1" dirty="0" smtClean="0">
                <a:solidFill>
                  <a:srgbClr val="681417"/>
                </a:solidFill>
              </a:rPr>
              <a:t>РФ во</a:t>
            </a:r>
            <a:r>
              <a:rPr lang="en-US" sz="2300" b="1" dirty="0" smtClean="0">
                <a:solidFill>
                  <a:srgbClr val="681417"/>
                </a:solidFill>
              </a:rPr>
              <a:t> </a:t>
            </a:r>
            <a:r>
              <a:rPr lang="en-US" sz="2300" b="1" dirty="0" err="1">
                <a:solidFill>
                  <a:srgbClr val="681417"/>
                </a:solidFill>
              </a:rPr>
              <a:t>Всемирной</a:t>
            </a:r>
            <a:r>
              <a:rPr lang="en-US" sz="2300" b="1" dirty="0">
                <a:solidFill>
                  <a:srgbClr val="681417"/>
                </a:solidFill>
              </a:rPr>
              <a:t> </a:t>
            </a:r>
            <a:r>
              <a:rPr lang="en-US" sz="2300" b="1" dirty="0" err="1">
                <a:solidFill>
                  <a:srgbClr val="681417"/>
                </a:solidFill>
              </a:rPr>
              <a:t>Медицинской</a:t>
            </a:r>
            <a:r>
              <a:rPr lang="en-US" sz="2300" b="1" dirty="0">
                <a:solidFill>
                  <a:srgbClr val="681417"/>
                </a:solidFill>
              </a:rPr>
              <a:t> </a:t>
            </a:r>
            <a:r>
              <a:rPr lang="en-US" sz="2300" b="1" dirty="0" err="1">
                <a:solidFill>
                  <a:srgbClr val="681417"/>
                </a:solidFill>
              </a:rPr>
              <a:t>Ассоциации</a:t>
            </a:r>
            <a:r>
              <a:rPr lang="en-US" sz="2300" b="1" dirty="0">
                <a:solidFill>
                  <a:srgbClr val="681417"/>
                </a:solidFill>
              </a:rPr>
              <a:t> </a:t>
            </a:r>
            <a:r>
              <a:rPr lang="ru-RU" sz="2300" b="1" dirty="0" err="1">
                <a:solidFill>
                  <a:srgbClr val="681417"/>
                </a:solidFill>
              </a:rPr>
              <a:t>с</a:t>
            </a:r>
            <a:r>
              <a:rPr lang="en-US" sz="2300" b="1" dirty="0" smtClean="0">
                <a:solidFill>
                  <a:srgbClr val="681417"/>
                </a:solidFill>
              </a:rPr>
              <a:t> </a:t>
            </a:r>
            <a:r>
              <a:rPr lang="en-US" sz="2300" b="1" dirty="0">
                <a:solidFill>
                  <a:srgbClr val="681417"/>
                </a:solidFill>
              </a:rPr>
              <a:t>1996 </a:t>
            </a:r>
            <a:r>
              <a:rPr lang="en-US" sz="2300" b="1" dirty="0" err="1" smtClean="0">
                <a:solidFill>
                  <a:srgbClr val="681417"/>
                </a:solidFill>
              </a:rPr>
              <a:t>г</a:t>
            </a:r>
            <a:r>
              <a:rPr lang="ru-RU" sz="2300" b="1" dirty="0" smtClean="0">
                <a:solidFill>
                  <a:srgbClr val="681417"/>
                </a:solidFill>
              </a:rPr>
              <a:t>.:</a:t>
            </a:r>
            <a:r>
              <a:rPr lang="en-US" sz="2300" b="1" dirty="0" smtClean="0">
                <a:solidFill>
                  <a:srgbClr val="681417"/>
                </a:solidFill>
              </a:rPr>
              <a:t> </a:t>
            </a:r>
            <a:r>
              <a:rPr lang="en-US" sz="2300" b="1" dirty="0" err="1" smtClean="0">
                <a:solidFill>
                  <a:srgbClr val="681417"/>
                </a:solidFill>
              </a:rPr>
              <a:t>обязательство</a:t>
            </a:r>
            <a:r>
              <a:rPr lang="en-US" sz="2300" b="1" dirty="0" smtClean="0">
                <a:solidFill>
                  <a:srgbClr val="681417"/>
                </a:solidFill>
              </a:rPr>
              <a:t> </a:t>
            </a:r>
            <a:r>
              <a:rPr lang="en-US" sz="2300" b="1" dirty="0" err="1">
                <a:solidFill>
                  <a:srgbClr val="681417"/>
                </a:solidFill>
              </a:rPr>
              <a:t>по</a:t>
            </a:r>
            <a:r>
              <a:rPr lang="en-US" sz="2300" b="1" dirty="0">
                <a:solidFill>
                  <a:srgbClr val="681417"/>
                </a:solidFill>
              </a:rPr>
              <a:t> </a:t>
            </a:r>
            <a:r>
              <a:rPr lang="en-US" sz="2300" b="1" dirty="0" err="1">
                <a:solidFill>
                  <a:srgbClr val="681417"/>
                </a:solidFill>
              </a:rPr>
              <a:t>исполнению</a:t>
            </a:r>
            <a:r>
              <a:rPr lang="en-US" sz="2300" b="1" dirty="0">
                <a:solidFill>
                  <a:srgbClr val="681417"/>
                </a:solidFill>
              </a:rPr>
              <a:t> </a:t>
            </a:r>
            <a:r>
              <a:rPr lang="en-US" sz="2300" b="1" dirty="0" err="1">
                <a:solidFill>
                  <a:srgbClr val="681417"/>
                </a:solidFill>
              </a:rPr>
              <a:t>международно-правовых</a:t>
            </a:r>
            <a:r>
              <a:rPr lang="en-US" sz="2300" b="1" dirty="0">
                <a:solidFill>
                  <a:srgbClr val="681417"/>
                </a:solidFill>
              </a:rPr>
              <a:t> </a:t>
            </a:r>
            <a:r>
              <a:rPr lang="en-US" sz="2300" b="1" dirty="0" err="1">
                <a:solidFill>
                  <a:srgbClr val="681417"/>
                </a:solidFill>
              </a:rPr>
              <a:t>норм</a:t>
            </a:r>
            <a:r>
              <a:rPr lang="en-US" sz="2300" b="1" dirty="0">
                <a:solidFill>
                  <a:srgbClr val="681417"/>
                </a:solidFill>
              </a:rPr>
              <a:t>,</a:t>
            </a:r>
            <a:r>
              <a:rPr lang="ru-RU" sz="2300" b="1" dirty="0">
                <a:solidFill>
                  <a:srgbClr val="681417"/>
                </a:solidFill>
              </a:rPr>
              <a:t> </a:t>
            </a:r>
            <a:r>
              <a:rPr lang="ru-RU" sz="2300" b="1" dirty="0" smtClean="0">
                <a:solidFill>
                  <a:srgbClr val="681417"/>
                </a:solidFill>
              </a:rPr>
              <a:t>принимаемых </a:t>
            </a:r>
            <a:r>
              <a:rPr lang="ru-RU" sz="2300" b="1" dirty="0">
                <a:solidFill>
                  <a:srgbClr val="681417"/>
                </a:solidFill>
              </a:rPr>
              <a:t>Генеральной Ассамблеей </a:t>
            </a:r>
            <a:r>
              <a:rPr lang="ru-RU" sz="2300" b="1" dirty="0" smtClean="0">
                <a:solidFill>
                  <a:srgbClr val="681417"/>
                </a:solidFill>
              </a:rPr>
              <a:t>Всемирной Медицинской Ассоциации</a:t>
            </a:r>
            <a:r>
              <a:rPr lang="en-US" sz="2300" b="1" dirty="0" smtClean="0">
                <a:solidFill>
                  <a:srgbClr val="681417"/>
                </a:solidFill>
              </a:rPr>
              <a:t> </a:t>
            </a:r>
            <a:endParaRPr lang="ru-RU" sz="2300" b="1" dirty="0">
              <a:solidFill>
                <a:srgbClr val="681417"/>
              </a:solidFill>
            </a:endParaRPr>
          </a:p>
          <a:p>
            <a:pPr algn="ctr"/>
            <a:r>
              <a:rPr lang="ru-RU" sz="2300" b="1" dirty="0"/>
              <a:t> </a:t>
            </a:r>
          </a:p>
        </p:txBody>
      </p:sp>
      <p:graphicFrame>
        <p:nvGraphicFramePr>
          <p:cNvPr id="5" name="Схема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83595"/>
              </p:ext>
            </p:extLst>
          </p:nvPr>
        </p:nvGraphicFramePr>
        <p:xfrm>
          <a:off x="0" y="183827"/>
          <a:ext cx="9022860" cy="5196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7336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азвание 7"/>
          <p:cNvSpPr>
            <a:spLocks noGrp="1"/>
          </p:cNvSpPr>
          <p:nvPr>
            <p:ph type="title"/>
          </p:nvPr>
        </p:nvSpPr>
        <p:spPr>
          <a:xfrm>
            <a:off x="457198" y="701259"/>
            <a:ext cx="8064391" cy="13716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30000"/>
              </a:lnSpc>
            </a:pPr>
            <a:r>
              <a:rPr lang="ru-RU" sz="2800" b="1" dirty="0" smtClean="0">
                <a:latin typeface="Times New Roman"/>
                <a:cs typeface="Times New Roman"/>
              </a:rPr>
              <a:t>ДЕКЛАРАЦИЯ ВМА О ПРАВАХ ЧЕЛОВЕКА И СВОБОДЕ ЛИЧНОСТИ ПРАКТИКУЮЩИХ ВРАЧЕЙ</a:t>
            </a:r>
            <a:br>
              <a:rPr lang="ru-RU" sz="2800" b="1" dirty="0" smtClean="0">
                <a:latin typeface="Times New Roman"/>
                <a:cs typeface="Times New Roman"/>
              </a:rPr>
            </a:br>
            <a:r>
              <a:rPr lang="ru-RU" sz="2200" b="1" dirty="0" smtClean="0">
                <a:latin typeface="Times New Roman"/>
                <a:cs typeface="Times New Roman"/>
              </a:rPr>
              <a:t>Брюссель</a:t>
            </a:r>
            <a:r>
              <a:rPr lang="ru-RU" sz="2200" b="1" dirty="0">
                <a:latin typeface="Times New Roman"/>
                <a:cs typeface="Times New Roman"/>
              </a:rPr>
              <a:t>, Бельгия, октябрь 1985 </a:t>
            </a:r>
            <a:br>
              <a:rPr lang="ru-RU" sz="2200" b="1" dirty="0">
                <a:latin typeface="Times New Roman"/>
                <a:cs typeface="Times New Roman"/>
              </a:rPr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7" name="Текст 6"/>
          <p:cNvSpPr>
            <a:spLocks noGrp="1"/>
          </p:cNvSpPr>
          <p:nvPr>
            <p:ph idx="1"/>
          </p:nvPr>
        </p:nvSpPr>
        <p:spPr>
          <a:xfrm>
            <a:off x="457197" y="900311"/>
            <a:ext cx="8064391" cy="4373563"/>
          </a:xfrm>
        </p:spPr>
        <p:txBody>
          <a:bodyPr>
            <a:noAutofit/>
          </a:bodyPr>
          <a:lstStyle/>
          <a:p>
            <a:pPr algn="just" fontAlgn="base"/>
            <a:endParaRPr lang="ru-RU" dirty="0"/>
          </a:p>
          <a:p>
            <a:pPr marL="285750" indent="-285750" algn="just" fontAlgn="base">
              <a:lnSpc>
                <a:spcPct val="150000"/>
              </a:lnSpc>
              <a:buFont typeface="Wingdings" charset="2"/>
              <a:buChar char="§"/>
            </a:pPr>
            <a:r>
              <a:rPr lang="ru-RU" sz="2300" dirty="0">
                <a:latin typeface="Times New Roman"/>
                <a:cs typeface="Times New Roman"/>
              </a:rPr>
              <a:t>равенство возможностей для каждого врача в медицинских ассоциациях и научных обществах, в образовании и приеме на работу</a:t>
            </a:r>
            <a:r>
              <a:rPr lang="ru-RU" sz="2300" dirty="0" smtClean="0">
                <a:latin typeface="Times New Roman"/>
                <a:cs typeface="Times New Roman"/>
              </a:rPr>
              <a:t>;</a:t>
            </a:r>
            <a:endParaRPr lang="ru-RU" sz="2300" dirty="0">
              <a:latin typeface="Times New Roman"/>
              <a:cs typeface="Times New Roman"/>
            </a:endParaRPr>
          </a:p>
          <a:p>
            <a:pPr marL="285750" indent="-285750" algn="just" fontAlgn="base">
              <a:lnSpc>
                <a:spcPct val="150000"/>
              </a:lnSpc>
              <a:buFont typeface="Wingdings" charset="2"/>
              <a:buChar char="§"/>
            </a:pPr>
            <a:r>
              <a:rPr lang="ru-RU" sz="2300" dirty="0">
                <a:latin typeface="Times New Roman"/>
                <a:cs typeface="Times New Roman"/>
              </a:rPr>
              <a:t>протест против практики лишения врача его законного права и обязанности быть членом национальной медицинской ассоциации по причине какой бы то ни было дискриминации</a:t>
            </a:r>
            <a:r>
              <a:rPr lang="ru-RU" sz="2300" dirty="0" smtClean="0">
                <a:latin typeface="Times New Roman"/>
                <a:cs typeface="Times New Roman"/>
              </a:rPr>
              <a:t>;</a:t>
            </a:r>
            <a:endParaRPr lang="ru-RU" sz="2300" dirty="0">
              <a:latin typeface="Times New Roman"/>
              <a:cs typeface="Times New Roman"/>
            </a:endParaRPr>
          </a:p>
          <a:p>
            <a:pPr marL="285750" indent="-285750" algn="just" fontAlgn="base">
              <a:lnSpc>
                <a:spcPct val="150000"/>
              </a:lnSpc>
              <a:buFont typeface="Wingdings" charset="2"/>
              <a:buChar char="§"/>
            </a:pPr>
            <a:r>
              <a:rPr lang="ru-RU" sz="2300" dirty="0">
                <a:latin typeface="Times New Roman"/>
                <a:cs typeface="Times New Roman"/>
              </a:rPr>
              <a:t>призыв пресечь любой случай нарушения принципа равенства возможностей, прав и обязанностей.</a:t>
            </a:r>
            <a:br>
              <a:rPr lang="ru-RU" sz="2300" dirty="0">
                <a:latin typeface="Times New Roman"/>
                <a:cs typeface="Times New Roman"/>
              </a:rPr>
            </a:br>
            <a:endParaRPr lang="ru-RU" sz="2300" dirty="0">
              <a:latin typeface="Times New Roman"/>
              <a:cs typeface="Times New Roman"/>
            </a:endParaRPr>
          </a:p>
          <a:p>
            <a:pPr algn="just">
              <a:lnSpc>
                <a:spcPct val="13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7525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азвание 6"/>
          <p:cNvSpPr>
            <a:spLocks noGrp="1"/>
          </p:cNvSpPr>
          <p:nvPr>
            <p:ph type="title"/>
          </p:nvPr>
        </p:nvSpPr>
        <p:spPr>
          <a:xfrm>
            <a:off x="457200" y="80192"/>
            <a:ext cx="8064390" cy="1371600"/>
          </a:xfrm>
        </p:spPr>
        <p:txBody>
          <a:bodyPr>
            <a:noAutofit/>
          </a:bodyPr>
          <a:lstStyle/>
          <a:p>
            <a:pPr algn="ctr"/>
            <a:r>
              <a:rPr lang="ru-RU" sz="2600" dirty="0"/>
              <a:t>Декларация ВМА о независимости и профессиональной свободе </a:t>
            </a:r>
            <a:r>
              <a:rPr lang="ru-RU" sz="2600" dirty="0" smtClean="0"/>
              <a:t>врача </a:t>
            </a:r>
            <a:r>
              <a:rPr lang="ru-RU" sz="2200" dirty="0" err="1" smtClean="0"/>
              <a:t>КалифорниЯ</a:t>
            </a:r>
            <a:r>
              <a:rPr lang="en-US" sz="2200" dirty="0" smtClean="0"/>
              <a:t>,</a:t>
            </a:r>
            <a:r>
              <a:rPr lang="ru-RU" sz="2200" dirty="0" smtClean="0"/>
              <a:t> США, октябрь </a:t>
            </a:r>
            <a:r>
              <a:rPr lang="ru-RU" sz="2200" dirty="0"/>
              <a:t>1986 </a:t>
            </a:r>
            <a:r>
              <a:rPr lang="ru-RU" sz="2200" dirty="0" smtClean="0"/>
              <a:t> </a:t>
            </a:r>
            <a:endParaRPr lang="ru-RU" sz="22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752600"/>
            <a:ext cx="8064390" cy="4373563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50000"/>
              </a:lnSpc>
              <a:buFont typeface="Wingdings" charset="2"/>
              <a:buChar char="§"/>
            </a:pPr>
            <a:r>
              <a:rPr lang="ru-RU" sz="2100" dirty="0">
                <a:latin typeface="Times New Roman"/>
                <a:cs typeface="Times New Roman"/>
              </a:rPr>
              <a:t>Врачи должны обладать профессиональной независимостью, чтобы представлять и защищать интересы своих пациентов от любых действий, которые приводят к ограничению или отказу в помощи больным и пострадавшим.</a:t>
            </a:r>
          </a:p>
          <a:p>
            <a:pPr marL="342900" indent="-342900" algn="just">
              <a:lnSpc>
                <a:spcPct val="150000"/>
              </a:lnSpc>
              <a:buFont typeface="Wingdings" charset="2"/>
              <a:buChar char="§"/>
            </a:pPr>
            <a:r>
              <a:rPr lang="ru-RU" sz="2100" dirty="0">
                <a:latin typeface="Times New Roman"/>
                <a:cs typeface="Times New Roman"/>
              </a:rPr>
              <a:t>Обеспечивая независимость и профессиональную свободу медицинской практики, общество гарантирует своим гражданам наилучший уровень здравоохранения, что в свою очередь способствует становлению сильного и надежного общества.</a:t>
            </a:r>
          </a:p>
          <a:p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2208516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354792"/>
            <a:ext cx="7964136" cy="1134071"/>
          </a:xfrm>
        </p:spPr>
        <p:txBody>
          <a:bodyPr>
            <a:noAutofit/>
          </a:bodyPr>
          <a:lstStyle/>
          <a:p>
            <a:pPr algn="ctr">
              <a:lnSpc>
                <a:spcPct val="130000"/>
              </a:lnSpc>
            </a:pPr>
            <a:r>
              <a:rPr lang="uk-UA" sz="2600" dirty="0"/>
              <a:t>МАДРИДСКАЯ ДЕКЛАРАЦИЯ </a:t>
            </a:r>
            <a:br>
              <a:rPr lang="uk-UA" sz="2600" dirty="0"/>
            </a:br>
            <a:r>
              <a:rPr lang="uk-UA" sz="2600" dirty="0"/>
              <a:t>О ПРОФЕССИОНАЛЬНОЙ АВТОНОМИИ И САМОУПРАВЛЕНИИ ВРАЧЕЙ</a:t>
            </a:r>
            <a:br>
              <a:rPr lang="uk-UA" sz="2600" dirty="0"/>
            </a:br>
            <a:r>
              <a:rPr lang="uk-UA" sz="2000" dirty="0" smtClean="0"/>
              <a:t>Мадрид</a:t>
            </a:r>
            <a:r>
              <a:rPr lang="uk-UA" sz="2000" dirty="0"/>
              <a:t>, Испания, октябрь 1987 </a:t>
            </a:r>
            <a:br>
              <a:rPr lang="uk-UA" sz="2000" dirty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7217" y="2205924"/>
            <a:ext cx="8671971" cy="5615079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60000"/>
              </a:lnSpc>
              <a:buFont typeface="Wingdings" charset="2"/>
              <a:buChar char="§"/>
            </a:pPr>
            <a:r>
              <a:rPr lang="ru-RU" sz="1900" dirty="0">
                <a:latin typeface="Times New Roman"/>
                <a:cs typeface="Times New Roman"/>
              </a:rPr>
              <a:t>Главная цель профессиональной автономии – обеспечение свободы профессиональных решений врача при оказании медицинской </a:t>
            </a:r>
            <a:r>
              <a:rPr lang="ru-RU" sz="1900" dirty="0" smtClean="0">
                <a:latin typeface="Times New Roman"/>
                <a:cs typeface="Times New Roman"/>
              </a:rPr>
              <a:t>помощи;</a:t>
            </a:r>
            <a:endParaRPr lang="ru-RU" sz="1900" dirty="0">
              <a:latin typeface="Times New Roman"/>
              <a:cs typeface="Times New Roman"/>
            </a:endParaRPr>
          </a:p>
          <a:p>
            <a:pPr marL="342900" indent="-342900" algn="just">
              <a:lnSpc>
                <a:spcPct val="160000"/>
              </a:lnSpc>
              <a:buFont typeface="Wingdings" charset="2"/>
              <a:buChar char="§"/>
            </a:pPr>
            <a:r>
              <a:rPr lang="ru-RU" sz="1900" dirty="0" smtClean="0">
                <a:latin typeface="Times New Roman"/>
                <a:cs typeface="Times New Roman"/>
              </a:rPr>
              <a:t>Подчеркнута </a:t>
            </a:r>
            <a:r>
              <a:rPr lang="ru-RU" sz="1900" dirty="0">
                <a:latin typeface="Times New Roman"/>
                <a:cs typeface="Times New Roman"/>
              </a:rPr>
              <a:t>важность самоуправляемости медицинской    </a:t>
            </a:r>
            <a:r>
              <a:rPr lang="ru-RU" sz="1900" dirty="0" smtClean="0">
                <a:latin typeface="Times New Roman"/>
                <a:cs typeface="Times New Roman"/>
              </a:rPr>
              <a:t>профессии;</a:t>
            </a:r>
            <a:endParaRPr lang="ru-RU" sz="1900" dirty="0">
              <a:latin typeface="Times New Roman"/>
              <a:cs typeface="Times New Roman"/>
            </a:endParaRPr>
          </a:p>
          <a:p>
            <a:pPr marL="342900" indent="-342900" algn="just">
              <a:lnSpc>
                <a:spcPct val="160000"/>
              </a:lnSpc>
              <a:buFont typeface="Wingdings" charset="2"/>
              <a:buChar char="§"/>
            </a:pPr>
            <a:r>
              <a:rPr lang="ru-RU" sz="1900" dirty="0" smtClean="0">
                <a:latin typeface="Times New Roman"/>
                <a:cs typeface="Times New Roman"/>
              </a:rPr>
              <a:t>Призыв </a:t>
            </a:r>
            <a:r>
              <a:rPr lang="ru-RU" sz="1900" dirty="0">
                <a:latin typeface="Times New Roman"/>
                <a:cs typeface="Times New Roman"/>
              </a:rPr>
              <a:t>создавать и поддерживать структуры врачебного самоуправления в своих странах и активно участвовать в их </a:t>
            </a:r>
            <a:r>
              <a:rPr lang="ru-RU" sz="1900" dirty="0" smtClean="0">
                <a:latin typeface="Times New Roman"/>
                <a:cs typeface="Times New Roman"/>
              </a:rPr>
              <a:t>работе;</a:t>
            </a:r>
            <a:endParaRPr lang="ru-RU" sz="1900" dirty="0">
              <a:latin typeface="Times New Roman"/>
              <a:cs typeface="Times New Roman"/>
            </a:endParaRPr>
          </a:p>
          <a:p>
            <a:pPr marL="342900" indent="-342900" algn="just">
              <a:lnSpc>
                <a:spcPct val="160000"/>
              </a:lnSpc>
              <a:buFont typeface="Wingdings" charset="2"/>
              <a:buChar char="§"/>
            </a:pPr>
            <a:r>
              <a:rPr lang="ru-RU" sz="1900" dirty="0">
                <a:latin typeface="Times New Roman"/>
                <a:cs typeface="Times New Roman"/>
              </a:rPr>
              <a:t>Поощрение практики обмена информацией и опытом между национальными медицинскими ассоциациями с целью совершенствования </a:t>
            </a:r>
            <a:r>
              <a:rPr lang="ru-RU" sz="1900" dirty="0" smtClean="0">
                <a:latin typeface="Times New Roman"/>
                <a:cs typeface="Times New Roman"/>
              </a:rPr>
              <a:t>самоуправления; </a:t>
            </a:r>
          </a:p>
        </p:txBody>
      </p:sp>
    </p:spTree>
    <p:extLst>
      <p:ext uri="{BB962C8B-B14F-4D97-AF65-F5344CB8AC3E}">
        <p14:creationId xmlns:p14="http://schemas.microsoft.com/office/powerpoint/2010/main" val="15033755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ажная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Важная.thmx</Template>
  <TotalTime>2434</TotalTime>
  <Words>1005</Words>
  <Application>Microsoft Macintosh PowerPoint</Application>
  <PresentationFormat>Экран (4:3)</PresentationFormat>
  <Paragraphs>135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Важная</vt:lpstr>
      <vt:lpstr>Роль международных профессиональных  медицинских  ассоциаций  в формировании норм врачебной этики  </vt:lpstr>
      <vt:lpstr>Презентация PowerPoint</vt:lpstr>
      <vt:lpstr>право медицинских работников  на создание профессиональных медицинских ассоциаций </vt:lpstr>
      <vt:lpstr>Медицинские Профессиональные некоммерческие организации </vt:lpstr>
      <vt:lpstr>Презентация PowerPoint</vt:lpstr>
      <vt:lpstr>Презентация PowerPoint</vt:lpstr>
      <vt:lpstr>ДЕКЛАРАЦИЯ ВМА О ПРАВАХ ЧЕЛОВЕКА И СВОБОДЕ ЛИЧНОСТИ ПРАКТИКУЮЩИХ ВРАЧЕЙ Брюссель, Бельгия, октябрь 1985   </vt:lpstr>
      <vt:lpstr>Декларация ВМА о независимости и профессиональной свободе врача КалифорниЯ, США, октябрь 1986  </vt:lpstr>
      <vt:lpstr>МАДРИДСКАЯ ДЕКЛАРАЦИЯ  О ПРОФЕССИОНАЛЬНОЙ АВТОНОМИИ И САМОУПРАВЛЕНИИ ВРАЧЕЙ Мадрид, Испания, октябрь 1987  </vt:lpstr>
      <vt:lpstr>Презентация PowerPoint</vt:lpstr>
      <vt:lpstr>Особенности правового статуса профессиональных медицинских ассоциаций-публичных корпораций </vt:lpstr>
      <vt:lpstr>Вклад ассоциаций в развитие системы здравоохранения</vt:lpstr>
      <vt:lpstr>Презентация PowerPoint</vt:lpstr>
      <vt:lpstr>Презентация PowerPoint</vt:lpstr>
      <vt:lpstr>приоритетные направления развития государств ЕврАзЭС,  </vt:lpstr>
      <vt:lpstr>Совет по здравоохранению при Интеграционном комитете евразэс</vt:lpstr>
      <vt:lpstr>Стратегическая цель сотрудничества —  </vt:lpstr>
      <vt:lpstr>Выводы-задачи </vt:lpstr>
      <vt:lpstr>Благодарю за  внимание!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регулирования отношений в сфере здравоохранения  нормами международного и национального права </dc:title>
  <dc:creator>Alena Semeshko</dc:creator>
  <cp:lastModifiedBy>Alena Semeshko</cp:lastModifiedBy>
  <cp:revision>99</cp:revision>
  <dcterms:created xsi:type="dcterms:W3CDTF">2014-05-17T10:05:05Z</dcterms:created>
  <dcterms:modified xsi:type="dcterms:W3CDTF">2014-11-13T08:05:31Z</dcterms:modified>
</cp:coreProperties>
</file>