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72" r:id="rId4"/>
    <p:sldId id="273" r:id="rId5"/>
    <p:sldId id="285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60" r:id="rId15"/>
    <p:sldId id="284" r:id="rId16"/>
    <p:sldId id="286" r:id="rId17"/>
    <p:sldId id="282" r:id="rId18"/>
    <p:sldId id="283" r:id="rId19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69" autoAdjust="0"/>
  </p:normalViewPr>
  <p:slideViewPr>
    <p:cSldViewPr>
      <p:cViewPr>
        <p:scale>
          <a:sx n="100" d="100"/>
          <a:sy n="100" d="100"/>
        </p:scale>
        <p:origin x="-1104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Лист1!$B$13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Лист1!$A$14:$A$19</c:f>
              <c:strCache>
                <c:ptCount val="6"/>
                <c:pt idx="0">
                  <c:v>Культурные права</c:v>
                </c:pt>
                <c:pt idx="1">
                  <c:v>Экологические права</c:v>
                </c:pt>
                <c:pt idx="2">
                  <c:v>Политические права</c:v>
                </c:pt>
                <c:pt idx="3">
                  <c:v>Экономические права</c:v>
                </c:pt>
                <c:pt idx="4">
                  <c:v>Гражданские (личные) права</c:v>
                </c:pt>
                <c:pt idx="5">
                  <c:v>Социальные права</c:v>
                </c:pt>
              </c:strCache>
            </c:strRef>
          </c:cat>
          <c:val>
            <c:numRef>
              <c:f>Лист1!$B$14:$B$19</c:f>
              <c:numCache>
                <c:formatCode>General</c:formatCode>
                <c:ptCount val="6"/>
                <c:pt idx="0">
                  <c:v>79</c:v>
                </c:pt>
                <c:pt idx="1">
                  <c:v>135</c:v>
                </c:pt>
                <c:pt idx="2">
                  <c:v>267</c:v>
                </c:pt>
                <c:pt idx="3">
                  <c:v>409</c:v>
                </c:pt>
                <c:pt idx="4">
                  <c:v>1405</c:v>
                </c:pt>
                <c:pt idx="5">
                  <c:v>1452</c:v>
                </c:pt>
              </c:numCache>
            </c:numRef>
          </c:val>
        </c:ser>
        <c:ser>
          <c:idx val="1"/>
          <c:order val="1"/>
          <c:tx>
            <c:strRef>
              <c:f>Лист1!$C$13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Лист1!$A$14:$A$19</c:f>
              <c:strCache>
                <c:ptCount val="6"/>
                <c:pt idx="0">
                  <c:v>Культурные права</c:v>
                </c:pt>
                <c:pt idx="1">
                  <c:v>Экологические права</c:v>
                </c:pt>
                <c:pt idx="2">
                  <c:v>Политические права</c:v>
                </c:pt>
                <c:pt idx="3">
                  <c:v>Экономические права</c:v>
                </c:pt>
                <c:pt idx="4">
                  <c:v>Гражданские (личные) права</c:v>
                </c:pt>
                <c:pt idx="5">
                  <c:v>Социальные права</c:v>
                </c:pt>
              </c:strCache>
            </c:strRef>
          </c:cat>
          <c:val>
            <c:numRef>
              <c:f>Лист1!$C$14:$C$19</c:f>
              <c:numCache>
                <c:formatCode>General</c:formatCode>
                <c:ptCount val="6"/>
                <c:pt idx="0">
                  <c:v>106</c:v>
                </c:pt>
                <c:pt idx="1">
                  <c:v>168</c:v>
                </c:pt>
                <c:pt idx="2">
                  <c:v>245</c:v>
                </c:pt>
                <c:pt idx="3">
                  <c:v>337</c:v>
                </c:pt>
                <c:pt idx="4">
                  <c:v>1265</c:v>
                </c:pt>
                <c:pt idx="5">
                  <c:v>1295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2242560"/>
        <c:axId val="41915904"/>
      </c:barChart>
      <c:catAx>
        <c:axId val="12224256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1915904"/>
        <c:crosses val="autoZero"/>
        <c:auto val="1"/>
        <c:lblAlgn val="ctr"/>
        <c:lblOffset val="100"/>
        <c:noMultiLvlLbl val="0"/>
      </c:catAx>
      <c:valAx>
        <c:axId val="41915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2425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 cap="none" spc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r>
              <a:rPr lang="ru-RU" b="1" cap="none" spc="0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НАРУШЕНИЙ СОЦИАЛЬНЫХ ПРАВ</a:t>
            </a:r>
            <a:endParaRPr lang="ru-RU" b="1" cap="none" spc="0" dirty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>
        <c:manualLayout>
          <c:xMode val="edge"/>
          <c:yMode val="edge"/>
          <c:x val="0.24511485055452392"/>
          <c:y val="3.3594150914448659E-2"/>
        </c:manualLayout>
      </c:layout>
      <c:overlay val="0"/>
      <c:spPr>
        <a:noFill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n>
                      <a:noFill/>
                    </a:ln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Право на жилище </c:v>
                </c:pt>
                <c:pt idx="1">
                  <c:v>Право на охрану здоровья и медицинскую помощь</c:v>
                </c:pt>
                <c:pt idx="2">
                  <c:v>Право на социальное обеспечение </c:v>
                </c:pt>
                <c:pt idx="3">
                  <c:v>Защита материнства и детства, семьи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710</c:v>
                </c:pt>
                <c:pt idx="1">
                  <c:v>363</c:v>
                </c:pt>
                <c:pt idx="2">
                  <c:v>326</c:v>
                </c:pt>
                <c:pt idx="3">
                  <c:v>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n>
                      <a:noFill/>
                    </a:ln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Право на жилище </c:v>
                </c:pt>
                <c:pt idx="1">
                  <c:v>Право на охрану здоровья и медицинскую помощь</c:v>
                </c:pt>
                <c:pt idx="2">
                  <c:v>Право на социальное обеспечение </c:v>
                </c:pt>
                <c:pt idx="3">
                  <c:v>Защита материнства и детства, семьи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632</c:v>
                </c:pt>
                <c:pt idx="1">
                  <c:v>337</c:v>
                </c:pt>
                <c:pt idx="2">
                  <c:v>267</c:v>
                </c:pt>
                <c:pt idx="3">
                  <c:v>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2141568"/>
        <c:axId val="42143104"/>
      </c:barChart>
      <c:catAx>
        <c:axId val="421415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2143104"/>
        <c:crosses val="autoZero"/>
        <c:auto val="1"/>
        <c:lblAlgn val="ctr"/>
        <c:lblOffset val="100"/>
        <c:noMultiLvlLbl val="0"/>
      </c:catAx>
      <c:valAx>
        <c:axId val="421431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14156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5.5555555555555558E-3"/>
          <c:y val="0.37574177581801255"/>
          <c:w val="0.10058464566929134"/>
          <c:h val="0.27877266510617593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cap="none" spc="0">
                <a:ln w="190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sz="1600" b="1" cap="none" spc="0" dirty="0" smtClean="0">
                <a:ln w="190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ТЕМАТИКА НАРУШЕНИЙ </a:t>
            </a:r>
          </a:p>
          <a:p>
            <a:pPr>
              <a:defRPr sz="1600" b="1" cap="none" spc="0">
                <a:ln w="190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sz="1600" b="1" cap="none" spc="0" dirty="0" smtClean="0">
                <a:ln w="190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 НА СОЦИАЛЬНОЕ ОБЕСПЕЧЕНИЕ</a:t>
            </a:r>
            <a:endParaRPr lang="ru-RU" sz="1600" b="1" cap="none" spc="0" dirty="0">
              <a:ln w="1905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31066316710411196"/>
          <c:y val="4.353032041057889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Лист1!$B$8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Лист1!$A$9:$A$13</c:f>
              <c:strCache>
                <c:ptCount val="5"/>
                <c:pt idx="0">
                  <c:v>Медико-социальная экспертиза</c:v>
                </c:pt>
                <c:pt idx="1">
                  <c:v>Пособия</c:v>
                </c:pt>
                <c:pt idx="2">
                  <c:v>Санаторно-курортное лечение и реабилитация</c:v>
                </c:pt>
                <c:pt idx="3">
                  <c:v>Социальные проездные</c:v>
                </c:pt>
                <c:pt idx="4">
                  <c:v>Технические средства реабилитации</c:v>
                </c:pt>
              </c:strCache>
            </c:strRef>
          </c:cat>
          <c:val>
            <c:numRef>
              <c:f>Лист1!$B$9:$B$13</c:f>
              <c:numCache>
                <c:formatCode>General</c:formatCode>
                <c:ptCount val="5"/>
                <c:pt idx="0">
                  <c:v>43</c:v>
                </c:pt>
                <c:pt idx="1">
                  <c:v>64</c:v>
                </c:pt>
                <c:pt idx="2">
                  <c:v>21</c:v>
                </c:pt>
                <c:pt idx="3">
                  <c:v>5</c:v>
                </c:pt>
                <c:pt idx="4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Лист1!$C$8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n>
                      <a:noFill/>
                    </a:ln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Лист1!$A$9:$A$13</c:f>
              <c:strCache>
                <c:ptCount val="5"/>
                <c:pt idx="0">
                  <c:v>Медико-социальная экспертиза</c:v>
                </c:pt>
                <c:pt idx="1">
                  <c:v>Пособия</c:v>
                </c:pt>
                <c:pt idx="2">
                  <c:v>Санаторно-курортное лечение и реабилитация</c:v>
                </c:pt>
                <c:pt idx="3">
                  <c:v>Социальные проездные</c:v>
                </c:pt>
                <c:pt idx="4">
                  <c:v>Технические средства реабилитации</c:v>
                </c:pt>
              </c:strCache>
            </c:strRef>
          </c:cat>
          <c:val>
            <c:numRef>
              <c:f>Лист1!$C$9:$C$13</c:f>
              <c:numCache>
                <c:formatCode>General</c:formatCode>
                <c:ptCount val="5"/>
                <c:pt idx="0">
                  <c:v>48</c:v>
                </c:pt>
                <c:pt idx="1">
                  <c:v>39</c:v>
                </c:pt>
                <c:pt idx="2">
                  <c:v>17</c:v>
                </c:pt>
                <c:pt idx="3">
                  <c:v>15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2173568"/>
        <c:axId val="42175104"/>
      </c:barChart>
      <c:catAx>
        <c:axId val="421735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0" vert="horz" anchor="ctr" anchorCtr="0"/>
          <a:lstStyle/>
          <a:p>
            <a:pPr>
              <a:defRPr sz="1200" b="1"/>
            </a:pPr>
            <a:endParaRPr lang="ru-RU"/>
          </a:p>
        </c:txPr>
        <c:crossAx val="42175104"/>
        <c:crosses val="autoZero"/>
        <c:auto val="1"/>
        <c:lblAlgn val="ctr"/>
        <c:lblOffset val="100"/>
        <c:noMultiLvlLbl val="0"/>
      </c:catAx>
      <c:valAx>
        <c:axId val="421751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17356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sz="1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НАРУШЕНИЙ ЭКОНОМИЧЕСКИХ ПРАВ</a:t>
            </a:r>
          </a:p>
        </c:rich>
      </c:tx>
      <c:layout>
        <c:manualLayout>
          <c:xMode val="edge"/>
          <c:yMode val="edge"/>
          <c:x val="0.20172972989504939"/>
          <c:y val="2.8446660048525075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Лист1!$B$23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cat>
            <c:strRef>
              <c:f>Лист1!$A$24</c:f>
              <c:strCache>
                <c:ptCount val="1"/>
                <c:pt idx="0">
                  <c:v>Право на свободный труд </c:v>
                </c:pt>
              </c:strCache>
            </c:strRef>
          </c:cat>
          <c:val>
            <c:numRef>
              <c:f>Лист1!$B$24</c:f>
              <c:numCache>
                <c:formatCode>General</c:formatCode>
                <c:ptCount val="1"/>
                <c:pt idx="0">
                  <c:v>189</c:v>
                </c:pt>
              </c:numCache>
            </c:numRef>
          </c:val>
        </c:ser>
        <c:ser>
          <c:idx val="1"/>
          <c:order val="1"/>
          <c:tx>
            <c:strRef>
              <c:f>Лист1!$C$23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cat>
            <c:strRef>
              <c:f>Лист1!$A$24</c:f>
              <c:strCache>
                <c:ptCount val="1"/>
                <c:pt idx="0">
                  <c:v>Право на свободный труд </c:v>
                </c:pt>
              </c:strCache>
            </c:strRef>
          </c:cat>
          <c:val>
            <c:numRef>
              <c:f>Лист1!$C$24</c:f>
              <c:numCache>
                <c:formatCode>General</c:formatCode>
                <c:ptCount val="1"/>
                <c:pt idx="0">
                  <c:v>148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2426752"/>
        <c:axId val="42428288"/>
      </c:barChart>
      <c:catAx>
        <c:axId val="4242675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2428288"/>
        <c:crosses val="autoZero"/>
        <c:auto val="1"/>
        <c:lblAlgn val="ctr"/>
        <c:lblOffset val="100"/>
        <c:noMultiLvlLbl val="0"/>
      </c:catAx>
      <c:valAx>
        <c:axId val="42428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426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507633300954338"/>
          <c:y val="0.12033262644019947"/>
          <c:w val="0.20163729279489692"/>
          <c:h val="0.276653084297823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ТЕМАТИКА НАРУШЕНИЙ</a:t>
            </a:r>
            <a:endParaRPr lang="ru-RU" sz="16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Лист1!$B$26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Лист1!$A$27:$A$28</c:f>
              <c:strCache>
                <c:ptCount val="2"/>
                <c:pt idx="0">
                  <c:v>Оплата труда </c:v>
                </c:pt>
                <c:pt idx="1">
                  <c:v>Трудовые споры</c:v>
                </c:pt>
              </c:strCache>
            </c:strRef>
          </c:cat>
          <c:val>
            <c:numRef>
              <c:f>Лист1!$B$27:$B$28</c:f>
              <c:numCache>
                <c:formatCode>General</c:formatCode>
                <c:ptCount val="2"/>
                <c:pt idx="0">
                  <c:v>89</c:v>
                </c:pt>
                <c:pt idx="1">
                  <c:v>63</c:v>
                </c:pt>
              </c:numCache>
            </c:numRef>
          </c:val>
        </c:ser>
        <c:ser>
          <c:idx val="1"/>
          <c:order val="1"/>
          <c:tx>
            <c:strRef>
              <c:f>Лист1!$C$26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Лист1!$A$27:$A$28</c:f>
              <c:strCache>
                <c:ptCount val="2"/>
                <c:pt idx="0">
                  <c:v>Оплата труда </c:v>
                </c:pt>
                <c:pt idx="1">
                  <c:v>Трудовые споры</c:v>
                </c:pt>
              </c:strCache>
            </c:strRef>
          </c:cat>
          <c:val>
            <c:numRef>
              <c:f>Лист1!$C$27:$C$28</c:f>
              <c:numCache>
                <c:formatCode>General</c:formatCode>
                <c:ptCount val="2"/>
                <c:pt idx="0">
                  <c:v>66</c:v>
                </c:pt>
                <c:pt idx="1">
                  <c:v>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2450304"/>
        <c:axId val="42353792"/>
      </c:barChart>
      <c:catAx>
        <c:axId val="424503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42353792"/>
        <c:crosses val="autoZero"/>
        <c:auto val="1"/>
        <c:lblAlgn val="ctr"/>
        <c:lblOffset val="100"/>
        <c:noMultiLvlLbl val="0"/>
      </c:catAx>
      <c:valAx>
        <c:axId val="42353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450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НАРУШЕНИЙ ЭКОЛОГИЧЕСКИХ ПРАВ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Лист1!$B$30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cat>
            <c:strRef>
              <c:f>Лист1!$A$31</c:f>
              <c:strCache>
                <c:ptCount val="1"/>
                <c:pt idx="0">
                  <c:v>Право на благоприятную окружающую среду</c:v>
                </c:pt>
              </c:strCache>
            </c:strRef>
          </c:cat>
          <c:val>
            <c:numRef>
              <c:f>Лист1!$B$31</c:f>
              <c:numCache>
                <c:formatCode>General</c:formatCode>
                <c:ptCount val="1"/>
                <c:pt idx="0">
                  <c:v>135</c:v>
                </c:pt>
              </c:numCache>
            </c:numRef>
          </c:val>
        </c:ser>
        <c:ser>
          <c:idx val="1"/>
          <c:order val="1"/>
          <c:tx>
            <c:strRef>
              <c:f>Лист1!$C$30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cat>
            <c:strRef>
              <c:f>Лист1!$A$31</c:f>
              <c:strCache>
                <c:ptCount val="1"/>
                <c:pt idx="0">
                  <c:v>Право на благоприятную окружающую среду</c:v>
                </c:pt>
              </c:strCache>
            </c:strRef>
          </c:cat>
          <c:val>
            <c:numRef>
              <c:f>Лист1!$C$31</c:f>
              <c:numCache>
                <c:formatCode>General</c:formatCode>
                <c:ptCount val="1"/>
                <c:pt idx="0">
                  <c:v>168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2404480"/>
        <c:axId val="42643840"/>
      </c:barChart>
      <c:catAx>
        <c:axId val="4240448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42643840"/>
        <c:crosses val="autoZero"/>
        <c:auto val="1"/>
        <c:lblAlgn val="ctr"/>
        <c:lblOffset val="100"/>
        <c:noMultiLvlLbl val="0"/>
      </c:catAx>
      <c:valAx>
        <c:axId val="42643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40448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МЕДИЦИНСКОЙ ПОМОЩИ</a:t>
            </a:r>
          </a:p>
        </c:rich>
      </c:tx>
      <c:layout>
        <c:manualLayout>
          <c:xMode val="edge"/>
          <c:yMode val="edge"/>
          <c:x val="0.21351547273943366"/>
          <c:y val="3.2660980055713974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Лист1!$E$42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Лист1!$D$43:$D$44</c:f>
              <c:strCache>
                <c:ptCount val="2"/>
                <c:pt idx="0">
                  <c:v>Краевая медицина</c:v>
                </c:pt>
                <c:pt idx="1">
                  <c:v>Медицина ГУ ФСИН</c:v>
                </c:pt>
              </c:strCache>
            </c:strRef>
          </c:cat>
          <c:val>
            <c:numRef>
              <c:f>Лист1!$E$43:$E$44</c:f>
              <c:numCache>
                <c:formatCode>General</c:formatCode>
                <c:ptCount val="2"/>
                <c:pt idx="0">
                  <c:v>66</c:v>
                </c:pt>
                <c:pt idx="1">
                  <c:v>146</c:v>
                </c:pt>
              </c:numCache>
            </c:numRef>
          </c:val>
        </c:ser>
        <c:ser>
          <c:idx val="1"/>
          <c:order val="1"/>
          <c:tx>
            <c:strRef>
              <c:f>Лист1!$F$42</c:f>
              <c:strCache>
                <c:ptCount val="1"/>
                <c:pt idx="0">
                  <c:v>2017год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Лист1!$D$43:$D$44</c:f>
              <c:strCache>
                <c:ptCount val="2"/>
                <c:pt idx="0">
                  <c:v>Краевая медицина</c:v>
                </c:pt>
                <c:pt idx="1">
                  <c:v>Медицина ГУ ФСИН</c:v>
                </c:pt>
              </c:strCache>
            </c:strRef>
          </c:cat>
          <c:val>
            <c:numRef>
              <c:f>Лист1!$F$43:$F$44</c:f>
              <c:numCache>
                <c:formatCode>General</c:formatCode>
                <c:ptCount val="2"/>
                <c:pt idx="0">
                  <c:v>73</c:v>
                </c:pt>
                <c:pt idx="1">
                  <c:v>150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205952"/>
        <c:axId val="42207488"/>
      </c:barChart>
      <c:catAx>
        <c:axId val="4220595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2207488"/>
        <c:crosses val="autoZero"/>
        <c:auto val="1"/>
        <c:lblAlgn val="ctr"/>
        <c:lblOffset val="100"/>
        <c:noMultiLvlLbl val="0"/>
      </c:catAx>
      <c:valAx>
        <c:axId val="42207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2059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371197026219133"/>
          <c:y val="0.25034087034094282"/>
          <c:w val="0.50576102560349123"/>
          <c:h val="0.144182539388627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МЕДИЦИНСКОЙ ПОМОЩИ</a:t>
            </a:r>
          </a:p>
        </c:rich>
      </c:tx>
      <c:layout>
        <c:manualLayout>
          <c:xMode val="edge"/>
          <c:yMode val="edge"/>
          <c:x val="4.0954893900677691E-2"/>
          <c:y val="3.0234735823003792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Лист1!$I$42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Лист1!$H$43:$H$44</c:f>
              <c:strCache>
                <c:ptCount val="2"/>
                <c:pt idx="0">
                  <c:v>Краевая медицина</c:v>
                </c:pt>
                <c:pt idx="1">
                  <c:v>Медицина ГУ ФСИН</c:v>
                </c:pt>
              </c:strCache>
            </c:strRef>
          </c:cat>
          <c:val>
            <c:numRef>
              <c:f>Лист1!$I$43:$I$44</c:f>
              <c:numCache>
                <c:formatCode>General</c:formatCode>
                <c:ptCount val="2"/>
                <c:pt idx="0">
                  <c:v>41</c:v>
                </c:pt>
                <c:pt idx="1">
                  <c:v>41</c:v>
                </c:pt>
              </c:numCache>
            </c:numRef>
          </c:val>
        </c:ser>
        <c:ser>
          <c:idx val="1"/>
          <c:order val="1"/>
          <c:tx>
            <c:strRef>
              <c:f>Лист1!$J$42</c:f>
              <c:strCache>
                <c:ptCount val="1"/>
                <c:pt idx="0">
                  <c:v>2017год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Лист1!$H$43:$H$44</c:f>
              <c:strCache>
                <c:ptCount val="2"/>
                <c:pt idx="0">
                  <c:v>Краевая медицина</c:v>
                </c:pt>
                <c:pt idx="1">
                  <c:v>Медицина ГУ ФСИН</c:v>
                </c:pt>
              </c:strCache>
            </c:strRef>
          </c:cat>
          <c:val>
            <c:numRef>
              <c:f>Лист1!$J$43:$J$44</c:f>
              <c:numCache>
                <c:formatCode>General</c:formatCode>
                <c:ptCount val="2"/>
                <c:pt idx="0">
                  <c:v>28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0394752"/>
        <c:axId val="40396288"/>
      </c:barChart>
      <c:catAx>
        <c:axId val="40394752"/>
        <c:scaling>
          <c:orientation val="minMax"/>
        </c:scaling>
        <c:delete val="1"/>
        <c:axPos val="l"/>
        <c:majorTickMark val="none"/>
        <c:minorTickMark val="none"/>
        <c:tickLblPos val="nextTo"/>
        <c:crossAx val="40396288"/>
        <c:crosses val="autoZero"/>
        <c:auto val="1"/>
        <c:lblAlgn val="ctr"/>
        <c:lblOffset val="100"/>
        <c:noMultiLvlLbl val="0"/>
      </c:catAx>
      <c:valAx>
        <c:axId val="40396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3947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4173425174980564E-2"/>
          <c:y val="0.26698938213214407"/>
          <c:w val="0.54122680813242974"/>
          <c:h val="0.1112265303855127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МЕДИКАМЕНТАМИ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Лист1!$N$42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Лист1!$M$43:$M$44</c:f>
              <c:strCache>
                <c:ptCount val="2"/>
                <c:pt idx="0">
                  <c:v>Краевая медицина</c:v>
                </c:pt>
                <c:pt idx="1">
                  <c:v>Медицина ГУ ФСИН</c:v>
                </c:pt>
              </c:strCache>
            </c:strRef>
          </c:cat>
          <c:val>
            <c:numRef>
              <c:f>Лист1!$N$43:$N$44</c:f>
              <c:numCache>
                <c:formatCode>General</c:formatCode>
                <c:ptCount val="2"/>
                <c:pt idx="0">
                  <c:v>21</c:v>
                </c:pt>
                <c:pt idx="1">
                  <c:v>36</c:v>
                </c:pt>
              </c:numCache>
            </c:numRef>
          </c:val>
        </c:ser>
        <c:ser>
          <c:idx val="1"/>
          <c:order val="1"/>
          <c:tx>
            <c:strRef>
              <c:f>Лист1!$O$42</c:f>
              <c:strCache>
                <c:ptCount val="1"/>
                <c:pt idx="0">
                  <c:v>2017год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Лист1!$M$43:$M$44</c:f>
              <c:strCache>
                <c:ptCount val="2"/>
                <c:pt idx="0">
                  <c:v>Краевая медицина</c:v>
                </c:pt>
                <c:pt idx="1">
                  <c:v>Медицина ГУ ФСИН</c:v>
                </c:pt>
              </c:strCache>
            </c:strRef>
          </c:cat>
          <c:val>
            <c:numRef>
              <c:f>Лист1!$O$43:$O$44</c:f>
              <c:numCache>
                <c:formatCode>General</c:formatCode>
                <c:ptCount val="2"/>
                <c:pt idx="0">
                  <c:v>13</c:v>
                </c:pt>
                <c:pt idx="1">
                  <c:v>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0426496"/>
        <c:axId val="40313600"/>
      </c:barChart>
      <c:catAx>
        <c:axId val="40426496"/>
        <c:scaling>
          <c:orientation val="minMax"/>
        </c:scaling>
        <c:delete val="1"/>
        <c:axPos val="l"/>
        <c:majorTickMark val="none"/>
        <c:minorTickMark val="none"/>
        <c:tickLblPos val="nextTo"/>
        <c:crossAx val="40313600"/>
        <c:crosses val="autoZero"/>
        <c:auto val="1"/>
        <c:lblAlgn val="ctr"/>
        <c:lblOffset val="100"/>
        <c:noMultiLvlLbl val="0"/>
      </c:catAx>
      <c:valAx>
        <c:axId val="40313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4264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30706107801659"/>
          <c:y val="0.28295639108882081"/>
          <c:w val="0.62570256287745096"/>
          <c:h val="0.1144978989262630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BD34BE-8043-48E4-AE69-7DA9BC3F88E4}" type="doc">
      <dgm:prSet loTypeId="urn:microsoft.com/office/officeart/2008/layout/LinedList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A338189-CE3F-4C7B-85AD-24B955EAD062}">
      <dgm:prSet phldrT="[Текст]" custT="1"/>
      <dgm:spPr/>
      <dgm:t>
        <a:bodyPr vert="vert270"/>
        <a:lstStyle/>
        <a:p>
          <a:pPr algn="ctr"/>
          <a:r>
            <a:rPr lang="ru-RU" sz="1800" b="1" dirty="0" smtClean="0"/>
            <a:t>Всего поступило 7661 обращение </a:t>
          </a:r>
        </a:p>
        <a:p>
          <a:pPr algn="ctr"/>
          <a:r>
            <a:rPr lang="ru-RU" sz="1800" b="1" dirty="0" smtClean="0"/>
            <a:t>(13226 человек)</a:t>
          </a:r>
          <a:endParaRPr lang="ru-RU" sz="1800" b="1" dirty="0"/>
        </a:p>
      </dgm:t>
    </dgm:pt>
    <dgm:pt modelId="{B49F55FE-0E5F-48B7-8519-2A80E57B3178}" type="parTrans" cxnId="{B6A48543-1581-4122-8D72-70BD6E71BDF9}">
      <dgm:prSet/>
      <dgm:spPr/>
      <dgm:t>
        <a:bodyPr/>
        <a:lstStyle/>
        <a:p>
          <a:endParaRPr lang="ru-RU"/>
        </a:p>
      </dgm:t>
    </dgm:pt>
    <dgm:pt modelId="{31EE6C26-1F20-41D2-85F4-9A09A96443F1}" type="sibTrans" cxnId="{B6A48543-1581-4122-8D72-70BD6E71BDF9}">
      <dgm:prSet/>
      <dgm:spPr/>
      <dgm:t>
        <a:bodyPr/>
        <a:lstStyle/>
        <a:p>
          <a:endParaRPr lang="ru-RU"/>
        </a:p>
      </dgm:t>
    </dgm:pt>
    <dgm:pt modelId="{B355FF39-040C-4E0B-B01C-F28032DD403E}">
      <dgm:prSet phldrT="[Текст]"/>
      <dgm:spPr/>
      <dgm:t>
        <a:bodyPr/>
        <a:lstStyle/>
        <a:p>
          <a:r>
            <a:rPr lang="ru-RU" dirty="0" smtClean="0"/>
            <a:t>2745</a:t>
          </a:r>
        </a:p>
        <a:p>
          <a:endParaRPr lang="ru-RU" dirty="0"/>
        </a:p>
      </dgm:t>
    </dgm:pt>
    <dgm:pt modelId="{D3D85DF3-AF66-4FD9-A485-63E6C9FF11D8}" type="parTrans" cxnId="{FCCD5736-F948-4521-9028-CB241604896D}">
      <dgm:prSet/>
      <dgm:spPr/>
      <dgm:t>
        <a:bodyPr/>
        <a:lstStyle/>
        <a:p>
          <a:endParaRPr lang="ru-RU"/>
        </a:p>
      </dgm:t>
    </dgm:pt>
    <dgm:pt modelId="{0D293D32-5A86-4830-8969-AB63012DCCA5}" type="sibTrans" cxnId="{FCCD5736-F948-4521-9028-CB241604896D}">
      <dgm:prSet/>
      <dgm:spPr/>
      <dgm:t>
        <a:bodyPr/>
        <a:lstStyle/>
        <a:p>
          <a:endParaRPr lang="ru-RU"/>
        </a:p>
      </dgm:t>
    </dgm:pt>
    <dgm:pt modelId="{ADDBF3CA-4230-4069-AF49-CB0F24E9E4AF}">
      <dgm:prSet phldrT="[Текст]"/>
      <dgm:spPr/>
      <dgm:t>
        <a:bodyPr/>
        <a:lstStyle/>
        <a:p>
          <a:r>
            <a:rPr lang="ru-RU" dirty="0" smtClean="0"/>
            <a:t>931</a:t>
          </a:r>
          <a:endParaRPr lang="ru-RU" dirty="0"/>
        </a:p>
      </dgm:t>
    </dgm:pt>
    <dgm:pt modelId="{7CC39D39-803B-44D8-B2C3-00F30C429735}" type="parTrans" cxnId="{0F0D094C-0F93-4067-83A8-17A983E4DB3D}">
      <dgm:prSet/>
      <dgm:spPr/>
      <dgm:t>
        <a:bodyPr/>
        <a:lstStyle/>
        <a:p>
          <a:endParaRPr lang="ru-RU"/>
        </a:p>
      </dgm:t>
    </dgm:pt>
    <dgm:pt modelId="{1442E64C-C605-4920-BCCE-73FED6BFE648}" type="sibTrans" cxnId="{0F0D094C-0F93-4067-83A8-17A983E4DB3D}">
      <dgm:prSet/>
      <dgm:spPr/>
      <dgm:t>
        <a:bodyPr/>
        <a:lstStyle/>
        <a:p>
          <a:endParaRPr lang="ru-RU"/>
        </a:p>
      </dgm:t>
    </dgm:pt>
    <dgm:pt modelId="{77297042-102C-40C3-81FC-8367A31FEC22}">
      <dgm:prSet phldrT="[Текст]"/>
      <dgm:spPr/>
      <dgm:t>
        <a:bodyPr/>
        <a:lstStyle/>
        <a:p>
          <a:r>
            <a:rPr lang="ru-RU" dirty="0" smtClean="0"/>
            <a:t>1814</a:t>
          </a:r>
          <a:endParaRPr lang="ru-RU" dirty="0"/>
        </a:p>
      </dgm:t>
    </dgm:pt>
    <dgm:pt modelId="{0ED93770-B2A5-49A6-B6D6-DA9C62D90888}" type="parTrans" cxnId="{30256209-7E22-413D-B94F-4EEF9F28F9FC}">
      <dgm:prSet/>
      <dgm:spPr/>
      <dgm:t>
        <a:bodyPr/>
        <a:lstStyle/>
        <a:p>
          <a:endParaRPr lang="ru-RU"/>
        </a:p>
      </dgm:t>
    </dgm:pt>
    <dgm:pt modelId="{85992EF8-D0A9-42EE-9E9C-327C44166F86}" type="sibTrans" cxnId="{30256209-7E22-413D-B94F-4EEF9F28F9FC}">
      <dgm:prSet/>
      <dgm:spPr/>
      <dgm:t>
        <a:bodyPr/>
        <a:lstStyle/>
        <a:p>
          <a:endParaRPr lang="ru-RU"/>
        </a:p>
      </dgm:t>
    </dgm:pt>
    <dgm:pt modelId="{1A0AD8F8-3E5B-4A93-BA51-EA5BBA297AA9}">
      <dgm:prSet/>
      <dgm:spPr/>
      <dgm:t>
        <a:bodyPr/>
        <a:lstStyle/>
        <a:p>
          <a:r>
            <a:rPr lang="ru-RU" dirty="0" smtClean="0"/>
            <a:t>3427 </a:t>
          </a:r>
        </a:p>
        <a:p>
          <a:endParaRPr lang="ru-RU" dirty="0"/>
        </a:p>
      </dgm:t>
    </dgm:pt>
    <dgm:pt modelId="{D43354B8-ED5C-4F8F-AFE7-9D4BE7AD888A}" type="parTrans" cxnId="{C4B6D62F-323B-4F18-9D1F-90B3460294B9}">
      <dgm:prSet/>
      <dgm:spPr/>
      <dgm:t>
        <a:bodyPr/>
        <a:lstStyle/>
        <a:p>
          <a:endParaRPr lang="ru-RU"/>
        </a:p>
      </dgm:t>
    </dgm:pt>
    <dgm:pt modelId="{6F31C494-E827-4239-8AE1-9D6AED9334FB}" type="sibTrans" cxnId="{C4B6D62F-323B-4F18-9D1F-90B3460294B9}">
      <dgm:prSet/>
      <dgm:spPr/>
      <dgm:t>
        <a:bodyPr/>
        <a:lstStyle/>
        <a:p>
          <a:endParaRPr lang="ru-RU"/>
        </a:p>
      </dgm:t>
    </dgm:pt>
    <dgm:pt modelId="{6A5444DD-B777-4582-A66E-021065B31F20}">
      <dgm:prSet/>
      <dgm:spPr/>
      <dgm:t>
        <a:bodyPr/>
        <a:lstStyle/>
        <a:p>
          <a:r>
            <a:rPr lang="ru-RU" dirty="0" smtClean="0"/>
            <a:t>702</a:t>
          </a:r>
          <a:endParaRPr lang="ru-RU" dirty="0"/>
        </a:p>
      </dgm:t>
    </dgm:pt>
    <dgm:pt modelId="{414D110A-7A95-4680-AE72-AACFA19E38FD}" type="parTrans" cxnId="{422A655E-38B8-41D6-9138-092ADD593CC4}">
      <dgm:prSet/>
      <dgm:spPr/>
      <dgm:t>
        <a:bodyPr/>
        <a:lstStyle/>
        <a:p>
          <a:endParaRPr lang="ru-RU"/>
        </a:p>
      </dgm:t>
    </dgm:pt>
    <dgm:pt modelId="{B062F6EA-4A98-4371-8BA3-17C6D77B07DB}" type="sibTrans" cxnId="{422A655E-38B8-41D6-9138-092ADD593CC4}">
      <dgm:prSet/>
      <dgm:spPr/>
      <dgm:t>
        <a:bodyPr/>
        <a:lstStyle/>
        <a:p>
          <a:endParaRPr lang="ru-RU"/>
        </a:p>
      </dgm:t>
    </dgm:pt>
    <dgm:pt modelId="{2D4D47FD-B508-4243-9563-2416BB950972}">
      <dgm:prSet/>
      <dgm:spPr/>
      <dgm:t>
        <a:bodyPr/>
        <a:lstStyle/>
        <a:p>
          <a:r>
            <a:rPr lang="ru-RU" dirty="0" smtClean="0"/>
            <a:t>773</a:t>
          </a:r>
          <a:endParaRPr lang="ru-RU" dirty="0"/>
        </a:p>
      </dgm:t>
    </dgm:pt>
    <dgm:pt modelId="{5C7CAE9D-9E52-4F96-870F-C9D2EE77F869}" type="parTrans" cxnId="{7643FC2A-836F-4663-86EE-BF215AE0AE6B}">
      <dgm:prSet/>
      <dgm:spPr/>
      <dgm:t>
        <a:bodyPr/>
        <a:lstStyle/>
        <a:p>
          <a:endParaRPr lang="ru-RU"/>
        </a:p>
      </dgm:t>
    </dgm:pt>
    <dgm:pt modelId="{AA571A96-CB48-48A8-9624-3A367048EA17}" type="sibTrans" cxnId="{7643FC2A-836F-4663-86EE-BF215AE0AE6B}">
      <dgm:prSet/>
      <dgm:spPr/>
      <dgm:t>
        <a:bodyPr/>
        <a:lstStyle/>
        <a:p>
          <a:endParaRPr lang="ru-RU"/>
        </a:p>
      </dgm:t>
    </dgm:pt>
    <dgm:pt modelId="{3CBE13E9-79E0-4FBE-A678-142367A01554}">
      <dgm:prSet/>
      <dgm:spPr/>
      <dgm:t>
        <a:bodyPr/>
        <a:lstStyle/>
        <a:p>
          <a:r>
            <a:rPr lang="ru-RU" dirty="0" smtClean="0"/>
            <a:t>1952</a:t>
          </a:r>
          <a:endParaRPr lang="ru-RU" dirty="0"/>
        </a:p>
      </dgm:t>
    </dgm:pt>
    <dgm:pt modelId="{9EBA4D58-7D9A-4211-97D3-5F0A9153C607}" type="parTrans" cxnId="{8B24C9F9-2EC7-435E-BA7F-C324DA02ED81}">
      <dgm:prSet/>
      <dgm:spPr/>
      <dgm:t>
        <a:bodyPr/>
        <a:lstStyle/>
        <a:p>
          <a:endParaRPr lang="ru-RU"/>
        </a:p>
      </dgm:t>
    </dgm:pt>
    <dgm:pt modelId="{114610FD-77A0-4F6E-8110-25790403D0DF}" type="sibTrans" cxnId="{8B24C9F9-2EC7-435E-BA7F-C324DA02ED81}">
      <dgm:prSet/>
      <dgm:spPr/>
      <dgm:t>
        <a:bodyPr/>
        <a:lstStyle/>
        <a:p>
          <a:endParaRPr lang="ru-RU"/>
        </a:p>
      </dgm:t>
    </dgm:pt>
    <dgm:pt modelId="{CD5F18F8-C424-4597-BA2F-D6A7DC763F3B}">
      <dgm:prSet/>
      <dgm:spPr/>
      <dgm:t>
        <a:bodyPr/>
        <a:lstStyle/>
        <a:p>
          <a:r>
            <a:rPr lang="ru-RU" dirty="0" smtClean="0"/>
            <a:t>716</a:t>
          </a:r>
          <a:endParaRPr lang="ru-RU" dirty="0"/>
        </a:p>
      </dgm:t>
    </dgm:pt>
    <dgm:pt modelId="{859EDB1B-126B-4865-A2D8-A94A5A8E25FF}" type="parTrans" cxnId="{538F19FC-4E02-4B20-A131-07A0CC65E810}">
      <dgm:prSet/>
      <dgm:spPr/>
      <dgm:t>
        <a:bodyPr/>
        <a:lstStyle/>
        <a:p>
          <a:endParaRPr lang="ru-RU"/>
        </a:p>
      </dgm:t>
    </dgm:pt>
    <dgm:pt modelId="{E0D908FC-76DB-4567-ADF0-6030EE42344A}" type="sibTrans" cxnId="{538F19FC-4E02-4B20-A131-07A0CC65E810}">
      <dgm:prSet/>
      <dgm:spPr/>
      <dgm:t>
        <a:bodyPr/>
        <a:lstStyle/>
        <a:p>
          <a:endParaRPr lang="ru-RU"/>
        </a:p>
      </dgm:t>
    </dgm:pt>
    <dgm:pt modelId="{BF00080E-46FE-424F-AA91-8B17BE25C2B9}" type="pres">
      <dgm:prSet presAssocID="{DEBD34BE-8043-48E4-AE69-7DA9BC3F88E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EE32C94-02C9-46DC-8C93-558400134AD2}" type="pres">
      <dgm:prSet presAssocID="{4A338189-CE3F-4C7B-85AD-24B955EAD062}" presName="thickLine" presStyleLbl="alignNode1" presStyleIdx="0" presStyleCnt="1"/>
      <dgm:spPr/>
    </dgm:pt>
    <dgm:pt modelId="{35464304-E3EB-4BE0-B44E-12D10201EC62}" type="pres">
      <dgm:prSet presAssocID="{4A338189-CE3F-4C7B-85AD-24B955EAD062}" presName="horz1" presStyleCnt="0"/>
      <dgm:spPr/>
    </dgm:pt>
    <dgm:pt modelId="{34E1F400-52C7-4330-8AEC-F24EB8B950CB}" type="pres">
      <dgm:prSet presAssocID="{4A338189-CE3F-4C7B-85AD-24B955EAD062}" presName="tx1" presStyleLbl="revTx" presStyleIdx="0" presStyleCnt="9"/>
      <dgm:spPr/>
      <dgm:t>
        <a:bodyPr/>
        <a:lstStyle/>
        <a:p>
          <a:endParaRPr lang="ru-RU"/>
        </a:p>
      </dgm:t>
    </dgm:pt>
    <dgm:pt modelId="{E707D861-E7C4-4576-A80A-3603AA9C117A}" type="pres">
      <dgm:prSet presAssocID="{4A338189-CE3F-4C7B-85AD-24B955EAD062}" presName="vert1" presStyleCnt="0"/>
      <dgm:spPr/>
    </dgm:pt>
    <dgm:pt modelId="{45F57F08-F096-4BAB-9D2B-167268C68327}" type="pres">
      <dgm:prSet presAssocID="{B355FF39-040C-4E0B-B01C-F28032DD403E}" presName="vertSpace2a" presStyleCnt="0"/>
      <dgm:spPr/>
    </dgm:pt>
    <dgm:pt modelId="{2DF1AE66-C259-4013-87AE-8AADEC840830}" type="pres">
      <dgm:prSet presAssocID="{B355FF39-040C-4E0B-B01C-F28032DD403E}" presName="horz2" presStyleCnt="0"/>
      <dgm:spPr/>
    </dgm:pt>
    <dgm:pt modelId="{C47AEF96-FB38-4E39-A40A-B8214A54212E}" type="pres">
      <dgm:prSet presAssocID="{B355FF39-040C-4E0B-B01C-F28032DD403E}" presName="horzSpace2" presStyleCnt="0"/>
      <dgm:spPr/>
    </dgm:pt>
    <dgm:pt modelId="{69348904-10A2-4960-9550-8BEA9BE5E3FA}" type="pres">
      <dgm:prSet presAssocID="{B355FF39-040C-4E0B-B01C-F28032DD403E}" presName="tx2" presStyleLbl="revTx" presStyleIdx="1" presStyleCnt="9"/>
      <dgm:spPr/>
      <dgm:t>
        <a:bodyPr/>
        <a:lstStyle/>
        <a:p>
          <a:endParaRPr lang="ru-RU"/>
        </a:p>
      </dgm:t>
    </dgm:pt>
    <dgm:pt modelId="{B78F01C2-F56A-46AA-9D9D-4D96C520282D}" type="pres">
      <dgm:prSet presAssocID="{B355FF39-040C-4E0B-B01C-F28032DD403E}" presName="vert2" presStyleCnt="0"/>
      <dgm:spPr/>
    </dgm:pt>
    <dgm:pt modelId="{40D481D2-8A05-4D53-A6B3-4CAD50EEA730}" type="pres">
      <dgm:prSet presAssocID="{ADDBF3CA-4230-4069-AF49-CB0F24E9E4AF}" presName="horz3" presStyleCnt="0"/>
      <dgm:spPr/>
    </dgm:pt>
    <dgm:pt modelId="{3A08C004-0D94-4E99-8B5D-E953A7936788}" type="pres">
      <dgm:prSet presAssocID="{ADDBF3CA-4230-4069-AF49-CB0F24E9E4AF}" presName="horzSpace3" presStyleCnt="0"/>
      <dgm:spPr/>
    </dgm:pt>
    <dgm:pt modelId="{82FA5A7D-3E69-4984-B22B-D511A842A01E}" type="pres">
      <dgm:prSet presAssocID="{ADDBF3CA-4230-4069-AF49-CB0F24E9E4AF}" presName="tx3" presStyleLbl="revTx" presStyleIdx="2" presStyleCnt="9"/>
      <dgm:spPr/>
      <dgm:t>
        <a:bodyPr/>
        <a:lstStyle/>
        <a:p>
          <a:endParaRPr lang="ru-RU"/>
        </a:p>
      </dgm:t>
    </dgm:pt>
    <dgm:pt modelId="{9730FDCA-B012-474E-9890-45297AA27F3B}" type="pres">
      <dgm:prSet presAssocID="{ADDBF3CA-4230-4069-AF49-CB0F24E9E4AF}" presName="vert3" presStyleCnt="0"/>
      <dgm:spPr/>
    </dgm:pt>
    <dgm:pt modelId="{1870D04D-41A7-4379-936C-7EE84D15B86B}" type="pres">
      <dgm:prSet presAssocID="{1442E64C-C605-4920-BCCE-73FED6BFE648}" presName="thinLine3" presStyleLbl="callout" presStyleIdx="0" presStyleCnt="6"/>
      <dgm:spPr/>
    </dgm:pt>
    <dgm:pt modelId="{42A1BCA9-09A5-4FB7-8834-27DCD935F87A}" type="pres">
      <dgm:prSet presAssocID="{77297042-102C-40C3-81FC-8367A31FEC22}" presName="horz3" presStyleCnt="0"/>
      <dgm:spPr/>
    </dgm:pt>
    <dgm:pt modelId="{81BB695C-9EC1-407B-B60F-137348BAC05B}" type="pres">
      <dgm:prSet presAssocID="{77297042-102C-40C3-81FC-8367A31FEC22}" presName="horzSpace3" presStyleCnt="0"/>
      <dgm:spPr/>
    </dgm:pt>
    <dgm:pt modelId="{F873448C-9A37-4177-9CC7-393012AE05D7}" type="pres">
      <dgm:prSet presAssocID="{77297042-102C-40C3-81FC-8367A31FEC22}" presName="tx3" presStyleLbl="revTx" presStyleIdx="3" presStyleCnt="9"/>
      <dgm:spPr/>
      <dgm:t>
        <a:bodyPr/>
        <a:lstStyle/>
        <a:p>
          <a:endParaRPr lang="ru-RU"/>
        </a:p>
      </dgm:t>
    </dgm:pt>
    <dgm:pt modelId="{76B07816-489A-4A64-B730-703B74995440}" type="pres">
      <dgm:prSet presAssocID="{77297042-102C-40C3-81FC-8367A31FEC22}" presName="vert3" presStyleCnt="0"/>
      <dgm:spPr/>
    </dgm:pt>
    <dgm:pt modelId="{E6131CDB-86D5-49FD-834C-4A309993F39B}" type="pres">
      <dgm:prSet presAssocID="{B355FF39-040C-4E0B-B01C-F28032DD403E}" presName="thinLine2b" presStyleLbl="callout" presStyleIdx="1" presStyleCnt="6"/>
      <dgm:spPr/>
    </dgm:pt>
    <dgm:pt modelId="{D31803D1-5A52-425C-A283-7C993C13AE30}" type="pres">
      <dgm:prSet presAssocID="{B355FF39-040C-4E0B-B01C-F28032DD403E}" presName="vertSpace2b" presStyleCnt="0"/>
      <dgm:spPr/>
    </dgm:pt>
    <dgm:pt modelId="{1EDF0DAC-1EF0-444F-A742-5C785EE2B19A}" type="pres">
      <dgm:prSet presAssocID="{1A0AD8F8-3E5B-4A93-BA51-EA5BBA297AA9}" presName="horz2" presStyleCnt="0"/>
      <dgm:spPr/>
    </dgm:pt>
    <dgm:pt modelId="{E86A024D-9F7D-4135-B01F-1FE2AC749CF8}" type="pres">
      <dgm:prSet presAssocID="{1A0AD8F8-3E5B-4A93-BA51-EA5BBA297AA9}" presName="horzSpace2" presStyleCnt="0"/>
      <dgm:spPr/>
    </dgm:pt>
    <dgm:pt modelId="{5AC3C742-8BD8-4663-9400-9E35DA2D2CA9}" type="pres">
      <dgm:prSet presAssocID="{1A0AD8F8-3E5B-4A93-BA51-EA5BBA297AA9}" presName="tx2" presStyleLbl="revTx" presStyleIdx="4" presStyleCnt="9"/>
      <dgm:spPr/>
      <dgm:t>
        <a:bodyPr/>
        <a:lstStyle/>
        <a:p>
          <a:endParaRPr lang="ru-RU"/>
        </a:p>
      </dgm:t>
    </dgm:pt>
    <dgm:pt modelId="{5528306B-4329-4D9B-8D9B-0556723B1F7F}" type="pres">
      <dgm:prSet presAssocID="{1A0AD8F8-3E5B-4A93-BA51-EA5BBA297AA9}" presName="vert2" presStyleCnt="0"/>
      <dgm:spPr/>
    </dgm:pt>
    <dgm:pt modelId="{756C22CF-D2CE-4AFD-8464-0A404D42E8BB}" type="pres">
      <dgm:prSet presAssocID="{3CBE13E9-79E0-4FBE-A678-142367A01554}" presName="horz3" presStyleCnt="0"/>
      <dgm:spPr/>
    </dgm:pt>
    <dgm:pt modelId="{40C65DE5-13F7-4D3B-BB54-61A76297C5A1}" type="pres">
      <dgm:prSet presAssocID="{3CBE13E9-79E0-4FBE-A678-142367A01554}" presName="horzSpace3" presStyleCnt="0"/>
      <dgm:spPr/>
    </dgm:pt>
    <dgm:pt modelId="{2EC465FC-9C53-4464-84AF-14397EA894CB}" type="pres">
      <dgm:prSet presAssocID="{3CBE13E9-79E0-4FBE-A678-142367A01554}" presName="tx3" presStyleLbl="revTx" presStyleIdx="5" presStyleCnt="9"/>
      <dgm:spPr/>
      <dgm:t>
        <a:bodyPr/>
        <a:lstStyle/>
        <a:p>
          <a:endParaRPr lang="ru-RU"/>
        </a:p>
      </dgm:t>
    </dgm:pt>
    <dgm:pt modelId="{C5F538A5-A186-4D54-B46A-D97187F86B06}" type="pres">
      <dgm:prSet presAssocID="{3CBE13E9-79E0-4FBE-A678-142367A01554}" presName="vert3" presStyleCnt="0"/>
      <dgm:spPr/>
    </dgm:pt>
    <dgm:pt modelId="{04D55BA5-361F-445F-B5E5-C127F80AD1A8}" type="pres">
      <dgm:prSet presAssocID="{114610FD-77A0-4F6E-8110-25790403D0DF}" presName="thinLine3" presStyleLbl="callout" presStyleIdx="2" presStyleCnt="6"/>
      <dgm:spPr/>
    </dgm:pt>
    <dgm:pt modelId="{84C2F145-7AAD-4E78-AAD6-B695A7ADFB11}" type="pres">
      <dgm:prSet presAssocID="{6A5444DD-B777-4582-A66E-021065B31F20}" presName="horz3" presStyleCnt="0"/>
      <dgm:spPr/>
    </dgm:pt>
    <dgm:pt modelId="{05217263-E84E-41FD-BC11-BDB5C6EE4654}" type="pres">
      <dgm:prSet presAssocID="{6A5444DD-B777-4582-A66E-021065B31F20}" presName="horzSpace3" presStyleCnt="0"/>
      <dgm:spPr/>
    </dgm:pt>
    <dgm:pt modelId="{950B5916-9EA8-4645-A4A3-98DCFDCE457B}" type="pres">
      <dgm:prSet presAssocID="{6A5444DD-B777-4582-A66E-021065B31F20}" presName="tx3" presStyleLbl="revTx" presStyleIdx="6" presStyleCnt="9"/>
      <dgm:spPr/>
      <dgm:t>
        <a:bodyPr/>
        <a:lstStyle/>
        <a:p>
          <a:endParaRPr lang="ru-RU"/>
        </a:p>
      </dgm:t>
    </dgm:pt>
    <dgm:pt modelId="{FBE5FD10-2628-4352-A751-E53D3316C193}" type="pres">
      <dgm:prSet presAssocID="{6A5444DD-B777-4582-A66E-021065B31F20}" presName="vert3" presStyleCnt="0"/>
      <dgm:spPr/>
    </dgm:pt>
    <dgm:pt modelId="{AE341096-5133-4568-8612-82A42A793598}" type="pres">
      <dgm:prSet presAssocID="{B062F6EA-4A98-4371-8BA3-17C6D77B07DB}" presName="thinLine3" presStyleLbl="callout" presStyleIdx="3" presStyleCnt="6"/>
      <dgm:spPr/>
    </dgm:pt>
    <dgm:pt modelId="{7ABC0050-04BF-4984-A1A0-4252598DCC5C}" type="pres">
      <dgm:prSet presAssocID="{2D4D47FD-B508-4243-9563-2416BB950972}" presName="horz3" presStyleCnt="0"/>
      <dgm:spPr/>
    </dgm:pt>
    <dgm:pt modelId="{0010ED55-4A3B-486D-AB42-498A6778979B}" type="pres">
      <dgm:prSet presAssocID="{2D4D47FD-B508-4243-9563-2416BB950972}" presName="horzSpace3" presStyleCnt="0"/>
      <dgm:spPr/>
    </dgm:pt>
    <dgm:pt modelId="{F0157E99-C447-4AF9-9D11-F3D0516FB769}" type="pres">
      <dgm:prSet presAssocID="{2D4D47FD-B508-4243-9563-2416BB950972}" presName="tx3" presStyleLbl="revTx" presStyleIdx="7" presStyleCnt="9"/>
      <dgm:spPr/>
      <dgm:t>
        <a:bodyPr/>
        <a:lstStyle/>
        <a:p>
          <a:endParaRPr lang="ru-RU"/>
        </a:p>
      </dgm:t>
    </dgm:pt>
    <dgm:pt modelId="{86A20066-C041-49F9-AC26-BDBB679435A1}" type="pres">
      <dgm:prSet presAssocID="{2D4D47FD-B508-4243-9563-2416BB950972}" presName="vert3" presStyleCnt="0"/>
      <dgm:spPr/>
    </dgm:pt>
    <dgm:pt modelId="{A6B95B74-BFC9-4B72-8B5E-58854BED1CEA}" type="pres">
      <dgm:prSet presAssocID="{1A0AD8F8-3E5B-4A93-BA51-EA5BBA297AA9}" presName="thinLine2b" presStyleLbl="callout" presStyleIdx="4" presStyleCnt="6"/>
      <dgm:spPr/>
    </dgm:pt>
    <dgm:pt modelId="{C4302685-16EA-4EA0-BDEA-F49B8EE495CB}" type="pres">
      <dgm:prSet presAssocID="{1A0AD8F8-3E5B-4A93-BA51-EA5BBA297AA9}" presName="vertSpace2b" presStyleCnt="0"/>
      <dgm:spPr/>
    </dgm:pt>
    <dgm:pt modelId="{3C362F31-F044-483D-B82B-E765755DA478}" type="pres">
      <dgm:prSet presAssocID="{CD5F18F8-C424-4597-BA2F-D6A7DC763F3B}" presName="horz2" presStyleCnt="0"/>
      <dgm:spPr/>
    </dgm:pt>
    <dgm:pt modelId="{FCDC55AA-1A54-44C8-885E-98E2602E81E0}" type="pres">
      <dgm:prSet presAssocID="{CD5F18F8-C424-4597-BA2F-D6A7DC763F3B}" presName="horzSpace2" presStyleCnt="0"/>
      <dgm:spPr/>
    </dgm:pt>
    <dgm:pt modelId="{38EB23E0-64C6-48E8-943C-79585A50A037}" type="pres">
      <dgm:prSet presAssocID="{CD5F18F8-C424-4597-BA2F-D6A7DC763F3B}" presName="tx2" presStyleLbl="revTx" presStyleIdx="8" presStyleCnt="9" custScaleX="147933"/>
      <dgm:spPr/>
      <dgm:t>
        <a:bodyPr/>
        <a:lstStyle/>
        <a:p>
          <a:endParaRPr lang="ru-RU"/>
        </a:p>
      </dgm:t>
    </dgm:pt>
    <dgm:pt modelId="{E7F328BA-1E59-4214-B049-90CA32EB8CB3}" type="pres">
      <dgm:prSet presAssocID="{CD5F18F8-C424-4597-BA2F-D6A7DC763F3B}" presName="vert2" presStyleCnt="0"/>
      <dgm:spPr/>
    </dgm:pt>
    <dgm:pt modelId="{AA84D60C-41B4-4BE5-9AD2-E0DCC65862E8}" type="pres">
      <dgm:prSet presAssocID="{CD5F18F8-C424-4597-BA2F-D6A7DC763F3B}" presName="thinLine2b" presStyleLbl="callout" presStyleIdx="5" presStyleCnt="6"/>
      <dgm:spPr/>
    </dgm:pt>
    <dgm:pt modelId="{AF09490C-7AD7-4861-A02D-10C082E43E2C}" type="pres">
      <dgm:prSet presAssocID="{CD5F18F8-C424-4597-BA2F-D6A7DC763F3B}" presName="vertSpace2b" presStyleCnt="0"/>
      <dgm:spPr/>
    </dgm:pt>
  </dgm:ptLst>
  <dgm:cxnLst>
    <dgm:cxn modelId="{72F86130-D311-4660-8F1F-25DD7D74C58A}" type="presOf" srcId="{6A5444DD-B777-4582-A66E-021065B31F20}" destId="{950B5916-9EA8-4645-A4A3-98DCFDCE457B}" srcOrd="0" destOrd="0" presId="urn:microsoft.com/office/officeart/2008/layout/LinedList"/>
    <dgm:cxn modelId="{EE632DE4-8B4F-4193-8FC1-51E8869E6BBB}" type="presOf" srcId="{77297042-102C-40C3-81FC-8367A31FEC22}" destId="{F873448C-9A37-4177-9CC7-393012AE05D7}" srcOrd="0" destOrd="0" presId="urn:microsoft.com/office/officeart/2008/layout/LinedList"/>
    <dgm:cxn modelId="{C4B6D62F-323B-4F18-9D1F-90B3460294B9}" srcId="{4A338189-CE3F-4C7B-85AD-24B955EAD062}" destId="{1A0AD8F8-3E5B-4A93-BA51-EA5BBA297AA9}" srcOrd="1" destOrd="0" parTransId="{D43354B8-ED5C-4F8F-AFE7-9D4BE7AD888A}" sibTransId="{6F31C494-E827-4239-8AE1-9D6AED9334FB}"/>
    <dgm:cxn modelId="{B6A48543-1581-4122-8D72-70BD6E71BDF9}" srcId="{DEBD34BE-8043-48E4-AE69-7DA9BC3F88E4}" destId="{4A338189-CE3F-4C7B-85AD-24B955EAD062}" srcOrd="0" destOrd="0" parTransId="{B49F55FE-0E5F-48B7-8519-2A80E57B3178}" sibTransId="{31EE6C26-1F20-41D2-85F4-9A09A96443F1}"/>
    <dgm:cxn modelId="{FDE6D697-CBE8-4EA2-812E-715881EC1164}" type="presOf" srcId="{ADDBF3CA-4230-4069-AF49-CB0F24E9E4AF}" destId="{82FA5A7D-3E69-4984-B22B-D511A842A01E}" srcOrd="0" destOrd="0" presId="urn:microsoft.com/office/officeart/2008/layout/LinedList"/>
    <dgm:cxn modelId="{422A655E-38B8-41D6-9138-092ADD593CC4}" srcId="{1A0AD8F8-3E5B-4A93-BA51-EA5BBA297AA9}" destId="{6A5444DD-B777-4582-A66E-021065B31F20}" srcOrd="1" destOrd="0" parTransId="{414D110A-7A95-4680-AE72-AACFA19E38FD}" sibTransId="{B062F6EA-4A98-4371-8BA3-17C6D77B07DB}"/>
    <dgm:cxn modelId="{4C01C22A-4CD6-433E-931C-23713F022DB1}" type="presOf" srcId="{CD5F18F8-C424-4597-BA2F-D6A7DC763F3B}" destId="{38EB23E0-64C6-48E8-943C-79585A50A037}" srcOrd="0" destOrd="0" presId="urn:microsoft.com/office/officeart/2008/layout/LinedList"/>
    <dgm:cxn modelId="{30256209-7E22-413D-B94F-4EEF9F28F9FC}" srcId="{B355FF39-040C-4E0B-B01C-F28032DD403E}" destId="{77297042-102C-40C3-81FC-8367A31FEC22}" srcOrd="1" destOrd="0" parTransId="{0ED93770-B2A5-49A6-B6D6-DA9C62D90888}" sibTransId="{85992EF8-D0A9-42EE-9E9C-327C44166F86}"/>
    <dgm:cxn modelId="{6D7FCFB2-F322-4D76-9B4C-AAD7EC1473D3}" type="presOf" srcId="{1A0AD8F8-3E5B-4A93-BA51-EA5BBA297AA9}" destId="{5AC3C742-8BD8-4663-9400-9E35DA2D2CA9}" srcOrd="0" destOrd="0" presId="urn:microsoft.com/office/officeart/2008/layout/LinedList"/>
    <dgm:cxn modelId="{8B24C9F9-2EC7-435E-BA7F-C324DA02ED81}" srcId="{1A0AD8F8-3E5B-4A93-BA51-EA5BBA297AA9}" destId="{3CBE13E9-79E0-4FBE-A678-142367A01554}" srcOrd="0" destOrd="0" parTransId="{9EBA4D58-7D9A-4211-97D3-5F0A9153C607}" sibTransId="{114610FD-77A0-4F6E-8110-25790403D0DF}"/>
    <dgm:cxn modelId="{0F0D094C-0F93-4067-83A8-17A983E4DB3D}" srcId="{B355FF39-040C-4E0B-B01C-F28032DD403E}" destId="{ADDBF3CA-4230-4069-AF49-CB0F24E9E4AF}" srcOrd="0" destOrd="0" parTransId="{7CC39D39-803B-44D8-B2C3-00F30C429735}" sibTransId="{1442E64C-C605-4920-BCCE-73FED6BFE648}"/>
    <dgm:cxn modelId="{7643FC2A-836F-4663-86EE-BF215AE0AE6B}" srcId="{1A0AD8F8-3E5B-4A93-BA51-EA5BBA297AA9}" destId="{2D4D47FD-B508-4243-9563-2416BB950972}" srcOrd="2" destOrd="0" parTransId="{5C7CAE9D-9E52-4F96-870F-C9D2EE77F869}" sibTransId="{AA571A96-CB48-48A8-9624-3A367048EA17}"/>
    <dgm:cxn modelId="{F27EE4EF-61A5-446C-AE0F-C08930DF11BE}" type="presOf" srcId="{B355FF39-040C-4E0B-B01C-F28032DD403E}" destId="{69348904-10A2-4960-9550-8BEA9BE5E3FA}" srcOrd="0" destOrd="0" presId="urn:microsoft.com/office/officeart/2008/layout/LinedList"/>
    <dgm:cxn modelId="{CA58EE76-2E9B-4B94-ABE1-F3C270DD693B}" type="presOf" srcId="{2D4D47FD-B508-4243-9563-2416BB950972}" destId="{F0157E99-C447-4AF9-9D11-F3D0516FB769}" srcOrd="0" destOrd="0" presId="urn:microsoft.com/office/officeart/2008/layout/LinedList"/>
    <dgm:cxn modelId="{538F19FC-4E02-4B20-A131-07A0CC65E810}" srcId="{4A338189-CE3F-4C7B-85AD-24B955EAD062}" destId="{CD5F18F8-C424-4597-BA2F-D6A7DC763F3B}" srcOrd="2" destOrd="0" parTransId="{859EDB1B-126B-4865-A2D8-A94A5A8E25FF}" sibTransId="{E0D908FC-76DB-4567-ADF0-6030EE42344A}"/>
    <dgm:cxn modelId="{50ED9B1B-87E2-42CF-B48A-CCCE4B346AAA}" type="presOf" srcId="{3CBE13E9-79E0-4FBE-A678-142367A01554}" destId="{2EC465FC-9C53-4464-84AF-14397EA894CB}" srcOrd="0" destOrd="0" presId="urn:microsoft.com/office/officeart/2008/layout/LinedList"/>
    <dgm:cxn modelId="{3FFD285A-0885-4FE2-9E82-6DAE2D4196A5}" type="presOf" srcId="{4A338189-CE3F-4C7B-85AD-24B955EAD062}" destId="{34E1F400-52C7-4330-8AEC-F24EB8B950CB}" srcOrd="0" destOrd="0" presId="urn:microsoft.com/office/officeart/2008/layout/LinedList"/>
    <dgm:cxn modelId="{E63CB1E2-79C6-4FDC-86BB-38AF19E80F69}" type="presOf" srcId="{DEBD34BE-8043-48E4-AE69-7DA9BC3F88E4}" destId="{BF00080E-46FE-424F-AA91-8B17BE25C2B9}" srcOrd="0" destOrd="0" presId="urn:microsoft.com/office/officeart/2008/layout/LinedList"/>
    <dgm:cxn modelId="{FCCD5736-F948-4521-9028-CB241604896D}" srcId="{4A338189-CE3F-4C7B-85AD-24B955EAD062}" destId="{B355FF39-040C-4E0B-B01C-F28032DD403E}" srcOrd="0" destOrd="0" parTransId="{D3D85DF3-AF66-4FD9-A485-63E6C9FF11D8}" sibTransId="{0D293D32-5A86-4830-8969-AB63012DCCA5}"/>
    <dgm:cxn modelId="{2EA77D72-AA59-45FD-99E2-06C5023E5A8E}" type="presParOf" srcId="{BF00080E-46FE-424F-AA91-8B17BE25C2B9}" destId="{FEE32C94-02C9-46DC-8C93-558400134AD2}" srcOrd="0" destOrd="0" presId="urn:microsoft.com/office/officeart/2008/layout/LinedList"/>
    <dgm:cxn modelId="{810CA23C-2CB5-460B-98DB-E0F9FA8B79C9}" type="presParOf" srcId="{BF00080E-46FE-424F-AA91-8B17BE25C2B9}" destId="{35464304-E3EB-4BE0-B44E-12D10201EC62}" srcOrd="1" destOrd="0" presId="urn:microsoft.com/office/officeart/2008/layout/LinedList"/>
    <dgm:cxn modelId="{BB03AE52-6E68-491B-943E-797403A050A0}" type="presParOf" srcId="{35464304-E3EB-4BE0-B44E-12D10201EC62}" destId="{34E1F400-52C7-4330-8AEC-F24EB8B950CB}" srcOrd="0" destOrd="0" presId="urn:microsoft.com/office/officeart/2008/layout/LinedList"/>
    <dgm:cxn modelId="{FC844AAC-A417-4B16-8C94-6FC10820723C}" type="presParOf" srcId="{35464304-E3EB-4BE0-B44E-12D10201EC62}" destId="{E707D861-E7C4-4576-A80A-3603AA9C117A}" srcOrd="1" destOrd="0" presId="urn:microsoft.com/office/officeart/2008/layout/LinedList"/>
    <dgm:cxn modelId="{E2B69094-4406-454B-A8D0-12880D78EAB1}" type="presParOf" srcId="{E707D861-E7C4-4576-A80A-3603AA9C117A}" destId="{45F57F08-F096-4BAB-9D2B-167268C68327}" srcOrd="0" destOrd="0" presId="urn:microsoft.com/office/officeart/2008/layout/LinedList"/>
    <dgm:cxn modelId="{2C8ACA9C-905F-47C0-A009-52AF29276332}" type="presParOf" srcId="{E707D861-E7C4-4576-A80A-3603AA9C117A}" destId="{2DF1AE66-C259-4013-87AE-8AADEC840830}" srcOrd="1" destOrd="0" presId="urn:microsoft.com/office/officeart/2008/layout/LinedList"/>
    <dgm:cxn modelId="{58EFF13D-42D3-4E60-A58C-551C885E5062}" type="presParOf" srcId="{2DF1AE66-C259-4013-87AE-8AADEC840830}" destId="{C47AEF96-FB38-4E39-A40A-B8214A54212E}" srcOrd="0" destOrd="0" presId="urn:microsoft.com/office/officeart/2008/layout/LinedList"/>
    <dgm:cxn modelId="{ED53F0E4-85B3-4365-94DB-756D6BC46DBA}" type="presParOf" srcId="{2DF1AE66-C259-4013-87AE-8AADEC840830}" destId="{69348904-10A2-4960-9550-8BEA9BE5E3FA}" srcOrd="1" destOrd="0" presId="urn:microsoft.com/office/officeart/2008/layout/LinedList"/>
    <dgm:cxn modelId="{8AB0CA7A-1782-409A-AA83-894AEABB72FF}" type="presParOf" srcId="{2DF1AE66-C259-4013-87AE-8AADEC840830}" destId="{B78F01C2-F56A-46AA-9D9D-4D96C520282D}" srcOrd="2" destOrd="0" presId="urn:microsoft.com/office/officeart/2008/layout/LinedList"/>
    <dgm:cxn modelId="{CB08AC68-7D4D-48DC-B158-D2B0E69277B3}" type="presParOf" srcId="{B78F01C2-F56A-46AA-9D9D-4D96C520282D}" destId="{40D481D2-8A05-4D53-A6B3-4CAD50EEA730}" srcOrd="0" destOrd="0" presId="urn:microsoft.com/office/officeart/2008/layout/LinedList"/>
    <dgm:cxn modelId="{1FFF75F5-4356-4821-8577-19E85062AC79}" type="presParOf" srcId="{40D481D2-8A05-4D53-A6B3-4CAD50EEA730}" destId="{3A08C004-0D94-4E99-8B5D-E953A7936788}" srcOrd="0" destOrd="0" presId="urn:microsoft.com/office/officeart/2008/layout/LinedList"/>
    <dgm:cxn modelId="{BD97D284-5991-4B9D-A874-26C7D2FDC190}" type="presParOf" srcId="{40D481D2-8A05-4D53-A6B3-4CAD50EEA730}" destId="{82FA5A7D-3E69-4984-B22B-D511A842A01E}" srcOrd="1" destOrd="0" presId="urn:microsoft.com/office/officeart/2008/layout/LinedList"/>
    <dgm:cxn modelId="{8920BD30-8B4D-4CD3-A17C-8BEF03EF97E5}" type="presParOf" srcId="{40D481D2-8A05-4D53-A6B3-4CAD50EEA730}" destId="{9730FDCA-B012-474E-9890-45297AA27F3B}" srcOrd="2" destOrd="0" presId="urn:microsoft.com/office/officeart/2008/layout/LinedList"/>
    <dgm:cxn modelId="{BE4A9CF7-AD94-4E9C-8008-4455532DB3EC}" type="presParOf" srcId="{B78F01C2-F56A-46AA-9D9D-4D96C520282D}" destId="{1870D04D-41A7-4379-936C-7EE84D15B86B}" srcOrd="1" destOrd="0" presId="urn:microsoft.com/office/officeart/2008/layout/LinedList"/>
    <dgm:cxn modelId="{8B0BA346-7CFD-4BAD-8706-7FA06693287C}" type="presParOf" srcId="{B78F01C2-F56A-46AA-9D9D-4D96C520282D}" destId="{42A1BCA9-09A5-4FB7-8834-27DCD935F87A}" srcOrd="2" destOrd="0" presId="urn:microsoft.com/office/officeart/2008/layout/LinedList"/>
    <dgm:cxn modelId="{B789E0BC-A78D-4086-903A-DC9BEFBB7DA7}" type="presParOf" srcId="{42A1BCA9-09A5-4FB7-8834-27DCD935F87A}" destId="{81BB695C-9EC1-407B-B60F-137348BAC05B}" srcOrd="0" destOrd="0" presId="urn:microsoft.com/office/officeart/2008/layout/LinedList"/>
    <dgm:cxn modelId="{6450E12C-6EDC-4BEE-B544-2C8E5C35E1DC}" type="presParOf" srcId="{42A1BCA9-09A5-4FB7-8834-27DCD935F87A}" destId="{F873448C-9A37-4177-9CC7-393012AE05D7}" srcOrd="1" destOrd="0" presId="urn:microsoft.com/office/officeart/2008/layout/LinedList"/>
    <dgm:cxn modelId="{34201735-208D-4D3A-8B16-853EAD1DAAC1}" type="presParOf" srcId="{42A1BCA9-09A5-4FB7-8834-27DCD935F87A}" destId="{76B07816-489A-4A64-B730-703B74995440}" srcOrd="2" destOrd="0" presId="urn:microsoft.com/office/officeart/2008/layout/LinedList"/>
    <dgm:cxn modelId="{1657F70B-E107-476A-90B7-23D8E93F6603}" type="presParOf" srcId="{E707D861-E7C4-4576-A80A-3603AA9C117A}" destId="{E6131CDB-86D5-49FD-834C-4A309993F39B}" srcOrd="2" destOrd="0" presId="urn:microsoft.com/office/officeart/2008/layout/LinedList"/>
    <dgm:cxn modelId="{B4BA8A65-CFF7-4A69-805E-9F87DB7BD861}" type="presParOf" srcId="{E707D861-E7C4-4576-A80A-3603AA9C117A}" destId="{D31803D1-5A52-425C-A283-7C993C13AE30}" srcOrd="3" destOrd="0" presId="urn:microsoft.com/office/officeart/2008/layout/LinedList"/>
    <dgm:cxn modelId="{F872D7E2-932B-4233-9778-6DF8C488C819}" type="presParOf" srcId="{E707D861-E7C4-4576-A80A-3603AA9C117A}" destId="{1EDF0DAC-1EF0-444F-A742-5C785EE2B19A}" srcOrd="4" destOrd="0" presId="urn:microsoft.com/office/officeart/2008/layout/LinedList"/>
    <dgm:cxn modelId="{97147381-40F0-471B-9B1C-CCBC05DE5CEA}" type="presParOf" srcId="{1EDF0DAC-1EF0-444F-A742-5C785EE2B19A}" destId="{E86A024D-9F7D-4135-B01F-1FE2AC749CF8}" srcOrd="0" destOrd="0" presId="urn:microsoft.com/office/officeart/2008/layout/LinedList"/>
    <dgm:cxn modelId="{23A0CBAC-EA76-4F15-9433-C2094E2F60FF}" type="presParOf" srcId="{1EDF0DAC-1EF0-444F-A742-5C785EE2B19A}" destId="{5AC3C742-8BD8-4663-9400-9E35DA2D2CA9}" srcOrd="1" destOrd="0" presId="urn:microsoft.com/office/officeart/2008/layout/LinedList"/>
    <dgm:cxn modelId="{58654188-7142-4D4F-AFD1-F8671A0940FF}" type="presParOf" srcId="{1EDF0DAC-1EF0-444F-A742-5C785EE2B19A}" destId="{5528306B-4329-4D9B-8D9B-0556723B1F7F}" srcOrd="2" destOrd="0" presId="urn:microsoft.com/office/officeart/2008/layout/LinedList"/>
    <dgm:cxn modelId="{2E479C45-755E-4E69-BA15-B338FE0E7CF5}" type="presParOf" srcId="{5528306B-4329-4D9B-8D9B-0556723B1F7F}" destId="{756C22CF-D2CE-4AFD-8464-0A404D42E8BB}" srcOrd="0" destOrd="0" presId="urn:microsoft.com/office/officeart/2008/layout/LinedList"/>
    <dgm:cxn modelId="{8705734B-245F-436D-9999-5824AB91EA0D}" type="presParOf" srcId="{756C22CF-D2CE-4AFD-8464-0A404D42E8BB}" destId="{40C65DE5-13F7-4D3B-BB54-61A76297C5A1}" srcOrd="0" destOrd="0" presId="urn:microsoft.com/office/officeart/2008/layout/LinedList"/>
    <dgm:cxn modelId="{68C90B3A-6281-4C2C-A910-1E2C9986A7A7}" type="presParOf" srcId="{756C22CF-D2CE-4AFD-8464-0A404D42E8BB}" destId="{2EC465FC-9C53-4464-84AF-14397EA894CB}" srcOrd="1" destOrd="0" presId="urn:microsoft.com/office/officeart/2008/layout/LinedList"/>
    <dgm:cxn modelId="{B13E40E1-7317-49A8-8C31-B34FA8BD62D8}" type="presParOf" srcId="{756C22CF-D2CE-4AFD-8464-0A404D42E8BB}" destId="{C5F538A5-A186-4D54-B46A-D97187F86B06}" srcOrd="2" destOrd="0" presId="urn:microsoft.com/office/officeart/2008/layout/LinedList"/>
    <dgm:cxn modelId="{8F331703-FE25-471A-AAD6-341CEF895519}" type="presParOf" srcId="{5528306B-4329-4D9B-8D9B-0556723B1F7F}" destId="{04D55BA5-361F-445F-B5E5-C127F80AD1A8}" srcOrd="1" destOrd="0" presId="urn:microsoft.com/office/officeart/2008/layout/LinedList"/>
    <dgm:cxn modelId="{B349D243-33A0-4695-A75C-56BA22C7542F}" type="presParOf" srcId="{5528306B-4329-4D9B-8D9B-0556723B1F7F}" destId="{84C2F145-7AAD-4E78-AAD6-B695A7ADFB11}" srcOrd="2" destOrd="0" presId="urn:microsoft.com/office/officeart/2008/layout/LinedList"/>
    <dgm:cxn modelId="{8837D12A-AD8B-43B0-8498-364494E8B6D4}" type="presParOf" srcId="{84C2F145-7AAD-4E78-AAD6-B695A7ADFB11}" destId="{05217263-E84E-41FD-BC11-BDB5C6EE4654}" srcOrd="0" destOrd="0" presId="urn:microsoft.com/office/officeart/2008/layout/LinedList"/>
    <dgm:cxn modelId="{559B89D0-0F9F-4105-A82A-C87F0E686F98}" type="presParOf" srcId="{84C2F145-7AAD-4E78-AAD6-B695A7ADFB11}" destId="{950B5916-9EA8-4645-A4A3-98DCFDCE457B}" srcOrd="1" destOrd="0" presId="urn:microsoft.com/office/officeart/2008/layout/LinedList"/>
    <dgm:cxn modelId="{306F8C4B-6D13-45AC-B578-6743EBEA08C9}" type="presParOf" srcId="{84C2F145-7AAD-4E78-AAD6-B695A7ADFB11}" destId="{FBE5FD10-2628-4352-A751-E53D3316C193}" srcOrd="2" destOrd="0" presId="urn:microsoft.com/office/officeart/2008/layout/LinedList"/>
    <dgm:cxn modelId="{A2CEA712-B9B8-4752-82E0-565BBB5FC08E}" type="presParOf" srcId="{5528306B-4329-4D9B-8D9B-0556723B1F7F}" destId="{AE341096-5133-4568-8612-82A42A793598}" srcOrd="3" destOrd="0" presId="urn:microsoft.com/office/officeart/2008/layout/LinedList"/>
    <dgm:cxn modelId="{2723A0B8-C48C-4382-ADA6-12256E3A1420}" type="presParOf" srcId="{5528306B-4329-4D9B-8D9B-0556723B1F7F}" destId="{7ABC0050-04BF-4984-A1A0-4252598DCC5C}" srcOrd="4" destOrd="0" presId="urn:microsoft.com/office/officeart/2008/layout/LinedList"/>
    <dgm:cxn modelId="{8A4CC69B-73A5-42AA-8FCE-C10F338BF71B}" type="presParOf" srcId="{7ABC0050-04BF-4984-A1A0-4252598DCC5C}" destId="{0010ED55-4A3B-486D-AB42-498A6778979B}" srcOrd="0" destOrd="0" presId="urn:microsoft.com/office/officeart/2008/layout/LinedList"/>
    <dgm:cxn modelId="{7D89BF5B-A559-48E4-96B6-9A3F3001BF10}" type="presParOf" srcId="{7ABC0050-04BF-4984-A1A0-4252598DCC5C}" destId="{F0157E99-C447-4AF9-9D11-F3D0516FB769}" srcOrd="1" destOrd="0" presId="urn:microsoft.com/office/officeart/2008/layout/LinedList"/>
    <dgm:cxn modelId="{67A876E8-36CD-4E1B-89D4-757059B062DD}" type="presParOf" srcId="{7ABC0050-04BF-4984-A1A0-4252598DCC5C}" destId="{86A20066-C041-49F9-AC26-BDBB679435A1}" srcOrd="2" destOrd="0" presId="urn:microsoft.com/office/officeart/2008/layout/LinedList"/>
    <dgm:cxn modelId="{44BF0494-AA85-48D0-AE22-F038271B2244}" type="presParOf" srcId="{E707D861-E7C4-4576-A80A-3603AA9C117A}" destId="{A6B95B74-BFC9-4B72-8B5E-58854BED1CEA}" srcOrd="5" destOrd="0" presId="urn:microsoft.com/office/officeart/2008/layout/LinedList"/>
    <dgm:cxn modelId="{3D6C981C-AAD5-49D5-8F83-DAFB9EE1E19C}" type="presParOf" srcId="{E707D861-E7C4-4576-A80A-3603AA9C117A}" destId="{C4302685-16EA-4EA0-BDEA-F49B8EE495CB}" srcOrd="6" destOrd="0" presId="urn:microsoft.com/office/officeart/2008/layout/LinedList"/>
    <dgm:cxn modelId="{160C444B-3413-40D4-915B-4BC7B1ECDF9B}" type="presParOf" srcId="{E707D861-E7C4-4576-A80A-3603AA9C117A}" destId="{3C362F31-F044-483D-B82B-E765755DA478}" srcOrd="7" destOrd="0" presId="urn:microsoft.com/office/officeart/2008/layout/LinedList"/>
    <dgm:cxn modelId="{A1081646-5BA7-424E-9998-7D1F4C13DC0E}" type="presParOf" srcId="{3C362F31-F044-483D-B82B-E765755DA478}" destId="{FCDC55AA-1A54-44C8-885E-98E2602E81E0}" srcOrd="0" destOrd="0" presId="urn:microsoft.com/office/officeart/2008/layout/LinedList"/>
    <dgm:cxn modelId="{0D981693-1BF1-4613-A759-16D72A491BBD}" type="presParOf" srcId="{3C362F31-F044-483D-B82B-E765755DA478}" destId="{38EB23E0-64C6-48E8-943C-79585A50A037}" srcOrd="1" destOrd="0" presId="urn:microsoft.com/office/officeart/2008/layout/LinedList"/>
    <dgm:cxn modelId="{7D79A055-BF99-4234-B2D2-1E40AD351399}" type="presParOf" srcId="{3C362F31-F044-483D-B82B-E765755DA478}" destId="{E7F328BA-1E59-4214-B049-90CA32EB8CB3}" srcOrd="2" destOrd="0" presId="urn:microsoft.com/office/officeart/2008/layout/LinedList"/>
    <dgm:cxn modelId="{A51E8AC8-FDC9-4AE8-85CF-D92D3C5A834F}" type="presParOf" srcId="{E707D861-E7C4-4576-A80A-3603AA9C117A}" destId="{AA84D60C-41B4-4BE5-9AD2-E0DCC65862E8}" srcOrd="8" destOrd="0" presId="urn:microsoft.com/office/officeart/2008/layout/LinedList"/>
    <dgm:cxn modelId="{E9D0360B-BF2A-45DF-A030-40D42E9E1338}" type="presParOf" srcId="{E707D861-E7C4-4576-A80A-3603AA9C117A}" destId="{AF09490C-7AD7-4861-A02D-10C082E43E2C}" srcOrd="9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3BCEF25-1700-4B9C-BD59-0FA095E6F1CF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B13766C-D0F2-4069-AD99-3FB9E1280916}">
      <dgm:prSet phldrT="[Текст]" custT="1"/>
      <dgm:spPr/>
      <dgm:t>
        <a:bodyPr/>
        <a:lstStyle/>
        <a:p>
          <a:r>
            <a:rPr lang="ru-RU" sz="1350" dirty="0" smtClean="0"/>
            <a:t>Нарушение процедуры согласования проведения публичных мероприятий </a:t>
          </a:r>
          <a:endParaRPr lang="ru-RU" sz="1350" dirty="0"/>
        </a:p>
      </dgm:t>
    </dgm:pt>
    <dgm:pt modelId="{3DF24738-F840-4C10-ACB1-01697661125C}" type="parTrans" cxnId="{DD09F237-75A2-46BC-9AFF-1ED820B7CBCC}">
      <dgm:prSet/>
      <dgm:spPr/>
      <dgm:t>
        <a:bodyPr/>
        <a:lstStyle/>
        <a:p>
          <a:endParaRPr lang="ru-RU"/>
        </a:p>
      </dgm:t>
    </dgm:pt>
    <dgm:pt modelId="{8B2A00AB-0101-4C15-8FC6-4F27BC8A366F}" type="sibTrans" cxnId="{DD09F237-75A2-46BC-9AFF-1ED820B7CBCC}">
      <dgm:prSet/>
      <dgm:spPr/>
      <dgm:t>
        <a:bodyPr/>
        <a:lstStyle/>
        <a:p>
          <a:endParaRPr lang="ru-RU"/>
        </a:p>
      </dgm:t>
    </dgm:pt>
    <dgm:pt modelId="{060D5548-D4E1-4806-B59A-44B08F7893D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300" dirty="0" smtClean="0"/>
            <a:t>Отсутствие прозрачной процедуры регистрации поступающих уведомлений </a:t>
          </a:r>
        </a:p>
        <a:p>
          <a:pPr>
            <a:spcAft>
              <a:spcPts val="0"/>
            </a:spcAft>
          </a:pPr>
          <a:r>
            <a:rPr lang="ru-RU" sz="1300" dirty="0" smtClean="0"/>
            <a:t>о проведении публичных мероприятий</a:t>
          </a:r>
          <a:endParaRPr lang="ru-RU" sz="1300" dirty="0"/>
        </a:p>
      </dgm:t>
    </dgm:pt>
    <dgm:pt modelId="{9F4A24C0-41BD-43DD-885F-18A82320F028}" type="parTrans" cxnId="{EF2D4565-307F-4A20-91A0-4F348CE73042}">
      <dgm:prSet/>
      <dgm:spPr/>
      <dgm:t>
        <a:bodyPr/>
        <a:lstStyle/>
        <a:p>
          <a:endParaRPr lang="ru-RU"/>
        </a:p>
      </dgm:t>
    </dgm:pt>
    <dgm:pt modelId="{F5D599ED-1002-4105-AAAE-88B050A752E2}" type="sibTrans" cxnId="{EF2D4565-307F-4A20-91A0-4F348CE73042}">
      <dgm:prSet/>
      <dgm:spPr/>
      <dgm:t>
        <a:bodyPr/>
        <a:lstStyle/>
        <a:p>
          <a:endParaRPr lang="ru-RU"/>
        </a:p>
      </dgm:t>
    </dgm:pt>
    <dgm:pt modelId="{FE4EFFB9-50D0-4526-B331-4F91E3F817D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300" dirty="0" smtClean="0"/>
            <a:t>Отсутствие норм и правил оформления и ведения регистрационных журналов </a:t>
          </a:r>
        </a:p>
        <a:p>
          <a:pPr>
            <a:spcAft>
              <a:spcPts val="0"/>
            </a:spcAft>
          </a:pPr>
          <a:r>
            <a:rPr lang="ru-RU" sz="1300" dirty="0" smtClean="0"/>
            <a:t>о поданных уведомлениях на проведение культурно-досуговых </a:t>
          </a:r>
        </a:p>
        <a:p>
          <a:pPr>
            <a:spcAft>
              <a:spcPts val="0"/>
            </a:spcAft>
          </a:pPr>
          <a:r>
            <a:rPr lang="ru-RU" sz="1300" dirty="0" smtClean="0"/>
            <a:t>и публичных мероприятий</a:t>
          </a:r>
          <a:endParaRPr lang="ru-RU" sz="1300" dirty="0"/>
        </a:p>
      </dgm:t>
    </dgm:pt>
    <dgm:pt modelId="{57EDECA5-E4CB-4AE9-BD1D-9FFA66FE9303}" type="parTrans" cxnId="{31B68D70-6F80-49DC-AE54-54F5777FF271}">
      <dgm:prSet/>
      <dgm:spPr/>
      <dgm:t>
        <a:bodyPr/>
        <a:lstStyle/>
        <a:p>
          <a:endParaRPr lang="ru-RU"/>
        </a:p>
      </dgm:t>
    </dgm:pt>
    <dgm:pt modelId="{7AE093A3-3A12-4455-A949-A8EA943C5B74}" type="sibTrans" cxnId="{31B68D70-6F80-49DC-AE54-54F5777FF271}">
      <dgm:prSet/>
      <dgm:spPr/>
      <dgm:t>
        <a:bodyPr/>
        <a:lstStyle/>
        <a:p>
          <a:endParaRPr lang="ru-RU"/>
        </a:p>
      </dgm:t>
    </dgm:pt>
    <dgm:pt modelId="{61EC60A2-35A2-4E14-A58A-EB7EF8894C78}" type="pres">
      <dgm:prSet presAssocID="{A3BCEF25-1700-4B9C-BD59-0FA095E6F1C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2483C76-0C33-4E08-8E8C-E1E929209B05}" type="pres">
      <dgm:prSet presAssocID="{AB13766C-D0F2-4069-AD99-3FB9E1280916}" presName="composite" presStyleCnt="0"/>
      <dgm:spPr/>
    </dgm:pt>
    <dgm:pt modelId="{F87D022D-081B-4A49-8916-F1333ABA88E7}" type="pres">
      <dgm:prSet presAssocID="{AB13766C-D0F2-4069-AD99-3FB9E1280916}" presName="LShape" presStyleLbl="alignNode1" presStyleIdx="0" presStyleCnt="5"/>
      <dgm:spPr/>
    </dgm:pt>
    <dgm:pt modelId="{9313AB3C-000D-4965-9578-B910D0B449DB}" type="pres">
      <dgm:prSet presAssocID="{AB13766C-D0F2-4069-AD99-3FB9E1280916}" presName="ParentText" presStyleLbl="revTx" presStyleIdx="0" presStyleCnt="3" custScaleX="113475" custLinFactNeighborX="5155" custLinFactNeighborY="-16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EDC9B-717B-4B64-82F5-98C634BB4FC5}" type="pres">
      <dgm:prSet presAssocID="{AB13766C-D0F2-4069-AD99-3FB9E1280916}" presName="Triangle" presStyleLbl="alignNode1" presStyleIdx="1" presStyleCnt="5"/>
      <dgm:spPr/>
    </dgm:pt>
    <dgm:pt modelId="{DB969428-89AF-4350-A424-C0CD7AEFA81C}" type="pres">
      <dgm:prSet presAssocID="{8B2A00AB-0101-4C15-8FC6-4F27BC8A366F}" presName="sibTrans" presStyleCnt="0"/>
      <dgm:spPr/>
    </dgm:pt>
    <dgm:pt modelId="{7D2557B5-432A-4A33-8509-6F00A571F62C}" type="pres">
      <dgm:prSet presAssocID="{8B2A00AB-0101-4C15-8FC6-4F27BC8A366F}" presName="space" presStyleCnt="0"/>
      <dgm:spPr/>
    </dgm:pt>
    <dgm:pt modelId="{33A1DD42-5D91-45C9-8E77-7DF3402BC103}" type="pres">
      <dgm:prSet presAssocID="{060D5548-D4E1-4806-B59A-44B08F7893D6}" presName="composite" presStyleCnt="0"/>
      <dgm:spPr/>
    </dgm:pt>
    <dgm:pt modelId="{7155FB58-96E1-43C8-AD9E-A53E1017F8AD}" type="pres">
      <dgm:prSet presAssocID="{060D5548-D4E1-4806-B59A-44B08F7893D6}" presName="LShape" presStyleLbl="alignNode1" presStyleIdx="2" presStyleCnt="5"/>
      <dgm:spPr/>
    </dgm:pt>
    <dgm:pt modelId="{1E087227-9981-45CC-B129-18B0722BDA33}" type="pres">
      <dgm:prSet presAssocID="{060D5548-D4E1-4806-B59A-44B08F7893D6}" presName="ParentText" presStyleLbl="revTx" presStyleIdx="1" presStyleCnt="3" custScaleX="118927" custScaleY="85176" custLinFactNeighborX="10555" custLinFactNeighborY="-7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CB259-138D-4741-99ED-207FC87C794B}" type="pres">
      <dgm:prSet presAssocID="{060D5548-D4E1-4806-B59A-44B08F7893D6}" presName="Triangle" presStyleLbl="alignNode1" presStyleIdx="3" presStyleCnt="5"/>
      <dgm:spPr/>
    </dgm:pt>
    <dgm:pt modelId="{7835E99B-4E59-424B-ABDA-992C9C1EA8AC}" type="pres">
      <dgm:prSet presAssocID="{F5D599ED-1002-4105-AAAE-88B050A752E2}" presName="sibTrans" presStyleCnt="0"/>
      <dgm:spPr/>
    </dgm:pt>
    <dgm:pt modelId="{E1CE7C36-432D-410F-8373-4A6D58135066}" type="pres">
      <dgm:prSet presAssocID="{F5D599ED-1002-4105-AAAE-88B050A752E2}" presName="space" presStyleCnt="0"/>
      <dgm:spPr/>
    </dgm:pt>
    <dgm:pt modelId="{61717270-54A1-43A7-9A19-601AA1BE534F}" type="pres">
      <dgm:prSet presAssocID="{FE4EFFB9-50D0-4526-B331-4F91E3F817DA}" presName="composite" presStyleCnt="0"/>
      <dgm:spPr/>
    </dgm:pt>
    <dgm:pt modelId="{2E1185EE-5B4A-42DB-9071-968903A42CE2}" type="pres">
      <dgm:prSet presAssocID="{FE4EFFB9-50D0-4526-B331-4F91E3F817DA}" presName="LShape" presStyleLbl="alignNode1" presStyleIdx="4" presStyleCnt="5"/>
      <dgm:spPr/>
    </dgm:pt>
    <dgm:pt modelId="{6C878809-2866-4C8D-A9C9-6084BB7B8690}" type="pres">
      <dgm:prSet presAssocID="{FE4EFFB9-50D0-4526-B331-4F91E3F817DA}" presName="ParentText" presStyleLbl="revTx" presStyleIdx="2" presStyleCnt="3" custScaleX="143834" custScaleY="67103" custLinFactNeighborX="27013" custLinFactNeighborY="-185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E0B7C4-A0F9-45FC-92CB-5B36F0495332}" type="presOf" srcId="{FE4EFFB9-50D0-4526-B331-4F91E3F817DA}" destId="{6C878809-2866-4C8D-A9C9-6084BB7B8690}" srcOrd="0" destOrd="0" presId="urn:microsoft.com/office/officeart/2009/3/layout/StepUpProcess"/>
    <dgm:cxn modelId="{36D18D4A-13EB-4D3B-BEE7-0DCDAF98A3C2}" type="presOf" srcId="{AB13766C-D0F2-4069-AD99-3FB9E1280916}" destId="{9313AB3C-000D-4965-9578-B910D0B449DB}" srcOrd="0" destOrd="0" presId="urn:microsoft.com/office/officeart/2009/3/layout/StepUpProcess"/>
    <dgm:cxn modelId="{1108C207-1991-4BC7-9DA9-AC7987A0619C}" type="presOf" srcId="{060D5548-D4E1-4806-B59A-44B08F7893D6}" destId="{1E087227-9981-45CC-B129-18B0722BDA33}" srcOrd="0" destOrd="0" presId="urn:microsoft.com/office/officeart/2009/3/layout/StepUpProcess"/>
    <dgm:cxn modelId="{DD09F237-75A2-46BC-9AFF-1ED820B7CBCC}" srcId="{A3BCEF25-1700-4B9C-BD59-0FA095E6F1CF}" destId="{AB13766C-D0F2-4069-AD99-3FB9E1280916}" srcOrd="0" destOrd="0" parTransId="{3DF24738-F840-4C10-ACB1-01697661125C}" sibTransId="{8B2A00AB-0101-4C15-8FC6-4F27BC8A366F}"/>
    <dgm:cxn modelId="{EF2D4565-307F-4A20-91A0-4F348CE73042}" srcId="{A3BCEF25-1700-4B9C-BD59-0FA095E6F1CF}" destId="{060D5548-D4E1-4806-B59A-44B08F7893D6}" srcOrd="1" destOrd="0" parTransId="{9F4A24C0-41BD-43DD-885F-18A82320F028}" sibTransId="{F5D599ED-1002-4105-AAAE-88B050A752E2}"/>
    <dgm:cxn modelId="{31B68D70-6F80-49DC-AE54-54F5777FF271}" srcId="{A3BCEF25-1700-4B9C-BD59-0FA095E6F1CF}" destId="{FE4EFFB9-50D0-4526-B331-4F91E3F817DA}" srcOrd="2" destOrd="0" parTransId="{57EDECA5-E4CB-4AE9-BD1D-9FFA66FE9303}" sibTransId="{7AE093A3-3A12-4455-A949-A8EA943C5B74}"/>
    <dgm:cxn modelId="{81345FC0-2CD1-4D1D-AA9A-6845645C4142}" type="presOf" srcId="{A3BCEF25-1700-4B9C-BD59-0FA095E6F1CF}" destId="{61EC60A2-35A2-4E14-A58A-EB7EF8894C78}" srcOrd="0" destOrd="0" presId="urn:microsoft.com/office/officeart/2009/3/layout/StepUpProcess"/>
    <dgm:cxn modelId="{E24875C6-CBB9-4016-8B56-3C4CD73A00BA}" type="presParOf" srcId="{61EC60A2-35A2-4E14-A58A-EB7EF8894C78}" destId="{92483C76-0C33-4E08-8E8C-E1E929209B05}" srcOrd="0" destOrd="0" presId="urn:microsoft.com/office/officeart/2009/3/layout/StepUpProcess"/>
    <dgm:cxn modelId="{52159D71-CE62-4CAD-8AEC-7DBEFED8D4A8}" type="presParOf" srcId="{92483C76-0C33-4E08-8E8C-E1E929209B05}" destId="{F87D022D-081B-4A49-8916-F1333ABA88E7}" srcOrd="0" destOrd="0" presId="urn:microsoft.com/office/officeart/2009/3/layout/StepUpProcess"/>
    <dgm:cxn modelId="{3A3D8264-4F25-4B41-A0FA-41D4F1CB46F1}" type="presParOf" srcId="{92483C76-0C33-4E08-8E8C-E1E929209B05}" destId="{9313AB3C-000D-4965-9578-B910D0B449DB}" srcOrd="1" destOrd="0" presId="urn:microsoft.com/office/officeart/2009/3/layout/StepUpProcess"/>
    <dgm:cxn modelId="{582E7F63-49F9-4667-AA9F-2904E4F421B5}" type="presParOf" srcId="{92483C76-0C33-4E08-8E8C-E1E929209B05}" destId="{912EDC9B-717B-4B64-82F5-98C634BB4FC5}" srcOrd="2" destOrd="0" presId="urn:microsoft.com/office/officeart/2009/3/layout/StepUpProcess"/>
    <dgm:cxn modelId="{3DBC1A2D-9633-4212-8CC4-2EFE2C58F67B}" type="presParOf" srcId="{61EC60A2-35A2-4E14-A58A-EB7EF8894C78}" destId="{DB969428-89AF-4350-A424-C0CD7AEFA81C}" srcOrd="1" destOrd="0" presId="urn:microsoft.com/office/officeart/2009/3/layout/StepUpProcess"/>
    <dgm:cxn modelId="{9327C74A-A613-4FEB-A4CB-FAC1242F1BAC}" type="presParOf" srcId="{DB969428-89AF-4350-A424-C0CD7AEFA81C}" destId="{7D2557B5-432A-4A33-8509-6F00A571F62C}" srcOrd="0" destOrd="0" presId="urn:microsoft.com/office/officeart/2009/3/layout/StepUpProcess"/>
    <dgm:cxn modelId="{19BB9347-3B7C-407E-9CF2-06EFDE9CAA02}" type="presParOf" srcId="{61EC60A2-35A2-4E14-A58A-EB7EF8894C78}" destId="{33A1DD42-5D91-45C9-8E77-7DF3402BC103}" srcOrd="2" destOrd="0" presId="urn:microsoft.com/office/officeart/2009/3/layout/StepUpProcess"/>
    <dgm:cxn modelId="{8A94C9EE-DF3E-4A88-9519-B1FDF3AF3806}" type="presParOf" srcId="{33A1DD42-5D91-45C9-8E77-7DF3402BC103}" destId="{7155FB58-96E1-43C8-AD9E-A53E1017F8AD}" srcOrd="0" destOrd="0" presId="urn:microsoft.com/office/officeart/2009/3/layout/StepUpProcess"/>
    <dgm:cxn modelId="{1254B815-3BBA-4798-A770-D9A2F7962479}" type="presParOf" srcId="{33A1DD42-5D91-45C9-8E77-7DF3402BC103}" destId="{1E087227-9981-45CC-B129-18B0722BDA33}" srcOrd="1" destOrd="0" presId="urn:microsoft.com/office/officeart/2009/3/layout/StepUpProcess"/>
    <dgm:cxn modelId="{8194EDB1-B233-43AD-830F-9F20A90855EB}" type="presParOf" srcId="{33A1DD42-5D91-45C9-8E77-7DF3402BC103}" destId="{CF1CB259-138D-4741-99ED-207FC87C794B}" srcOrd="2" destOrd="0" presId="urn:microsoft.com/office/officeart/2009/3/layout/StepUpProcess"/>
    <dgm:cxn modelId="{7E582330-AC1B-4CFE-96C6-B798F4339E93}" type="presParOf" srcId="{61EC60A2-35A2-4E14-A58A-EB7EF8894C78}" destId="{7835E99B-4E59-424B-ABDA-992C9C1EA8AC}" srcOrd="3" destOrd="0" presId="urn:microsoft.com/office/officeart/2009/3/layout/StepUpProcess"/>
    <dgm:cxn modelId="{3DBB0F91-CEE0-4E48-A974-B84CD5E30991}" type="presParOf" srcId="{7835E99B-4E59-424B-ABDA-992C9C1EA8AC}" destId="{E1CE7C36-432D-410F-8373-4A6D58135066}" srcOrd="0" destOrd="0" presId="urn:microsoft.com/office/officeart/2009/3/layout/StepUpProcess"/>
    <dgm:cxn modelId="{AFD36359-993A-499B-B95C-3E9747129532}" type="presParOf" srcId="{61EC60A2-35A2-4E14-A58A-EB7EF8894C78}" destId="{61717270-54A1-43A7-9A19-601AA1BE534F}" srcOrd="4" destOrd="0" presId="urn:microsoft.com/office/officeart/2009/3/layout/StepUpProcess"/>
    <dgm:cxn modelId="{25AB3644-DDD1-4DA3-B146-219520AB6E3A}" type="presParOf" srcId="{61717270-54A1-43A7-9A19-601AA1BE534F}" destId="{2E1185EE-5B4A-42DB-9071-968903A42CE2}" srcOrd="0" destOrd="0" presId="urn:microsoft.com/office/officeart/2009/3/layout/StepUpProcess"/>
    <dgm:cxn modelId="{CF9D8D25-CB2B-4AB4-AC81-EFAC172B7800}" type="presParOf" srcId="{61717270-54A1-43A7-9A19-601AA1BE534F}" destId="{6C878809-2866-4C8D-A9C9-6084BB7B869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A95F49-9000-45CF-9641-6A7A76840A41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6E0FB61-FA78-47DE-9675-38CB4AF8EE86}">
      <dgm:prSet phldrT="[Текст]"/>
      <dgm:spPr/>
      <dgm:t>
        <a:bodyPr/>
        <a:lstStyle/>
        <a:p>
          <a:pPr algn="ctr"/>
          <a:r>
            <a:rPr lang="ru-RU" b="1" dirty="0" smtClean="0"/>
            <a:t>ПУТИ РЕШЕНИЯ</a:t>
          </a:r>
          <a:endParaRPr lang="ru-RU" b="1" dirty="0"/>
        </a:p>
      </dgm:t>
    </dgm:pt>
    <dgm:pt modelId="{354A4301-947A-496A-BE48-7844D4F98467}" type="parTrans" cxnId="{DC51CED0-4C44-4FD3-9817-844C6E6486BD}">
      <dgm:prSet/>
      <dgm:spPr/>
      <dgm:t>
        <a:bodyPr/>
        <a:lstStyle/>
        <a:p>
          <a:endParaRPr lang="ru-RU"/>
        </a:p>
      </dgm:t>
    </dgm:pt>
    <dgm:pt modelId="{2990FE5B-07B9-4B97-B3CD-67DD2C69EB62}" type="sibTrans" cxnId="{DC51CED0-4C44-4FD3-9817-844C6E6486BD}">
      <dgm:prSet/>
      <dgm:spPr/>
      <dgm:t>
        <a:bodyPr/>
        <a:lstStyle/>
        <a:p>
          <a:endParaRPr lang="ru-RU"/>
        </a:p>
      </dgm:t>
    </dgm:pt>
    <dgm:pt modelId="{04C022A2-7D67-42A7-B6BD-0DDCBD462B1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/>
            <a:t>Однозначное понимание и законодательное закрепление в краевых правовых актах тех видов публичных мероприятий, которые могут быть проведены в специально отведенных местах без подачи уведомления</a:t>
          </a:r>
          <a:endParaRPr lang="ru-RU" sz="1200" dirty="0"/>
        </a:p>
      </dgm:t>
    </dgm:pt>
    <dgm:pt modelId="{2846098C-D242-4C80-A792-8F7A5BA6228E}" type="parTrans" cxnId="{E4B36F93-991F-42DE-88DE-97F74CDFD338}">
      <dgm:prSet/>
      <dgm:spPr/>
      <dgm:t>
        <a:bodyPr/>
        <a:lstStyle/>
        <a:p>
          <a:endParaRPr lang="ru-RU"/>
        </a:p>
      </dgm:t>
    </dgm:pt>
    <dgm:pt modelId="{D301C8A1-EF50-4FB3-8E04-46F8D5C83E7B}" type="sibTrans" cxnId="{E4B36F93-991F-42DE-88DE-97F74CDFD338}">
      <dgm:prSet/>
      <dgm:spPr/>
      <dgm:t>
        <a:bodyPr/>
        <a:lstStyle/>
        <a:p>
          <a:endParaRPr lang="ru-RU"/>
        </a:p>
      </dgm:t>
    </dgm:pt>
    <dgm:pt modelId="{C6CD6CCA-09CA-40F6-965D-5F1E32DCBD8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/>
            <a:t>Переговорные площадки с организаторами митингов об их ответственности за законность проводимых мероприятий</a:t>
          </a:r>
          <a:endParaRPr lang="ru-RU" sz="1200" dirty="0"/>
        </a:p>
      </dgm:t>
    </dgm:pt>
    <dgm:pt modelId="{E7C43A3B-3578-463A-937A-4691EA1DE72E}" type="parTrans" cxnId="{95D1E830-BC21-4F4A-83CB-016B49473303}">
      <dgm:prSet/>
      <dgm:spPr/>
      <dgm:t>
        <a:bodyPr/>
        <a:lstStyle/>
        <a:p>
          <a:endParaRPr lang="ru-RU"/>
        </a:p>
      </dgm:t>
    </dgm:pt>
    <dgm:pt modelId="{8249ACB1-C3EE-4B65-AD8A-FDD2CC1637F0}" type="sibTrans" cxnId="{95D1E830-BC21-4F4A-83CB-016B49473303}">
      <dgm:prSet/>
      <dgm:spPr/>
      <dgm:t>
        <a:bodyPr/>
        <a:lstStyle/>
        <a:p>
          <a:endParaRPr lang="ru-RU"/>
        </a:p>
      </dgm:t>
    </dgm:pt>
    <dgm:pt modelId="{01BE4362-FE94-4472-B58C-78D87B427A5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/>
            <a:t>Увеличение количества мест для проведения публичных мероприятий на территории города Перми</a:t>
          </a:r>
          <a:endParaRPr lang="ru-RU" sz="1200" dirty="0"/>
        </a:p>
      </dgm:t>
    </dgm:pt>
    <dgm:pt modelId="{6DE33FB7-E203-4E2F-A545-072CDE60017B}" type="parTrans" cxnId="{350DD300-B5E9-415B-99C0-6F8B0969DB91}">
      <dgm:prSet/>
      <dgm:spPr/>
      <dgm:t>
        <a:bodyPr/>
        <a:lstStyle/>
        <a:p>
          <a:endParaRPr lang="ru-RU"/>
        </a:p>
      </dgm:t>
    </dgm:pt>
    <dgm:pt modelId="{6838BC5A-C550-45B2-81D1-088E46795DAD}" type="sibTrans" cxnId="{350DD300-B5E9-415B-99C0-6F8B0969DB91}">
      <dgm:prSet/>
      <dgm:spPr/>
      <dgm:t>
        <a:bodyPr/>
        <a:lstStyle/>
        <a:p>
          <a:endParaRPr lang="ru-RU"/>
        </a:p>
      </dgm:t>
    </dgm:pt>
    <dgm:pt modelId="{6CBE1D7F-D02B-4D54-B95C-1AB6841AF943}" type="pres">
      <dgm:prSet presAssocID="{D2A95F49-9000-45CF-9641-6A7A76840A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D1B641-6F35-4834-B7A0-F3BD494AEB43}" type="pres">
      <dgm:prSet presAssocID="{D6E0FB61-FA78-47DE-9675-38CB4AF8EE8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8CE77-D77C-48E2-8C63-75FE363FACEA}" type="pres">
      <dgm:prSet presAssocID="{D6E0FB61-FA78-47DE-9675-38CB4AF8EE8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C24CD2-89C1-4131-9D67-4063B8188302}" type="presOf" srcId="{D6E0FB61-FA78-47DE-9675-38CB4AF8EE86}" destId="{BBD1B641-6F35-4834-B7A0-F3BD494AEB43}" srcOrd="0" destOrd="0" presId="urn:microsoft.com/office/officeart/2005/8/layout/vList2"/>
    <dgm:cxn modelId="{DC51CED0-4C44-4FD3-9817-844C6E6486BD}" srcId="{D2A95F49-9000-45CF-9641-6A7A76840A41}" destId="{D6E0FB61-FA78-47DE-9675-38CB4AF8EE86}" srcOrd="0" destOrd="0" parTransId="{354A4301-947A-496A-BE48-7844D4F98467}" sibTransId="{2990FE5B-07B9-4B97-B3CD-67DD2C69EB62}"/>
    <dgm:cxn modelId="{E4B36F93-991F-42DE-88DE-97F74CDFD338}" srcId="{D6E0FB61-FA78-47DE-9675-38CB4AF8EE86}" destId="{04C022A2-7D67-42A7-B6BD-0DDCBD462B13}" srcOrd="0" destOrd="0" parTransId="{2846098C-D242-4C80-A792-8F7A5BA6228E}" sibTransId="{D301C8A1-EF50-4FB3-8E04-46F8D5C83E7B}"/>
    <dgm:cxn modelId="{95F30D15-C756-434E-B420-E8DD03331798}" type="presOf" srcId="{01BE4362-FE94-4472-B58C-78D87B427A5D}" destId="{C6F8CE77-D77C-48E2-8C63-75FE363FACEA}" srcOrd="0" destOrd="1" presId="urn:microsoft.com/office/officeart/2005/8/layout/vList2"/>
    <dgm:cxn modelId="{1C180876-4400-40D8-B0D6-7C886998BF4B}" type="presOf" srcId="{C6CD6CCA-09CA-40F6-965D-5F1E32DCBD8A}" destId="{C6F8CE77-D77C-48E2-8C63-75FE363FACEA}" srcOrd="0" destOrd="2" presId="urn:microsoft.com/office/officeart/2005/8/layout/vList2"/>
    <dgm:cxn modelId="{AECC4957-507E-4A6D-9E8D-830C879B6EA9}" type="presOf" srcId="{D2A95F49-9000-45CF-9641-6A7A76840A41}" destId="{6CBE1D7F-D02B-4D54-B95C-1AB6841AF943}" srcOrd="0" destOrd="0" presId="urn:microsoft.com/office/officeart/2005/8/layout/vList2"/>
    <dgm:cxn modelId="{95D1E830-BC21-4F4A-83CB-016B49473303}" srcId="{D6E0FB61-FA78-47DE-9675-38CB4AF8EE86}" destId="{C6CD6CCA-09CA-40F6-965D-5F1E32DCBD8A}" srcOrd="2" destOrd="0" parTransId="{E7C43A3B-3578-463A-937A-4691EA1DE72E}" sibTransId="{8249ACB1-C3EE-4B65-AD8A-FDD2CC1637F0}"/>
    <dgm:cxn modelId="{B67C30C1-CEF3-40EB-A88B-510612F08C38}" type="presOf" srcId="{04C022A2-7D67-42A7-B6BD-0DDCBD462B13}" destId="{C6F8CE77-D77C-48E2-8C63-75FE363FACEA}" srcOrd="0" destOrd="0" presId="urn:microsoft.com/office/officeart/2005/8/layout/vList2"/>
    <dgm:cxn modelId="{350DD300-B5E9-415B-99C0-6F8B0969DB91}" srcId="{D6E0FB61-FA78-47DE-9675-38CB4AF8EE86}" destId="{01BE4362-FE94-4472-B58C-78D87B427A5D}" srcOrd="1" destOrd="0" parTransId="{6DE33FB7-E203-4E2F-A545-072CDE60017B}" sibTransId="{6838BC5A-C550-45B2-81D1-088E46795DAD}"/>
    <dgm:cxn modelId="{672C491E-8C19-45BB-9CDD-1DEDA2FC568E}" type="presParOf" srcId="{6CBE1D7F-D02B-4D54-B95C-1AB6841AF943}" destId="{BBD1B641-6F35-4834-B7A0-F3BD494AEB43}" srcOrd="0" destOrd="0" presId="urn:microsoft.com/office/officeart/2005/8/layout/vList2"/>
    <dgm:cxn modelId="{4B348165-0369-4B83-BBD4-0B70002D4641}" type="presParOf" srcId="{6CBE1D7F-D02B-4D54-B95C-1AB6841AF943}" destId="{C6F8CE77-D77C-48E2-8C63-75FE363FACE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8AB3AF0-27BC-452E-AA3F-5A988E734B81}" type="doc">
      <dgm:prSet loTypeId="urn:microsoft.com/office/officeart/2005/8/layout/process1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479065E-C6A8-495B-9E82-C7A173F695D1}">
      <dgm:prSet phldrT="[Текст]" custT="1"/>
      <dgm:spPr>
        <a:solidFill>
          <a:schemeClr val="accent1">
            <a:lumMod val="95000"/>
          </a:schemeClr>
        </a:solidFill>
      </dgm:spPr>
      <dgm:t>
        <a:bodyPr/>
        <a:lstStyle/>
        <a:p>
          <a:r>
            <a:rPr lang="ru-RU" sz="11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ЗАЩИТА ЛИЦ, ПРОЖИВАЮЩИХ В ЖИЛЫХ СТРОЕНИЯХ, РАСПОЛОЖЕННЫХ В ОХРАННОЙ ЗОНЕ МАГИСТРАЛЬНЫХ ТРУБОПРОВОДОВ НА ТЕРРИТОРИИ ПЕРМСКОГО КРАЯ</a:t>
          </a:r>
          <a:endParaRPr lang="ru-RU" sz="11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0609473-3CA1-4DC9-ACF6-D2D968C5DE77}" type="parTrans" cxnId="{B3FD8D34-9E4B-47A2-9C31-03F2AEF526F1}">
      <dgm:prSet/>
      <dgm:spPr/>
      <dgm:t>
        <a:bodyPr/>
        <a:lstStyle/>
        <a:p>
          <a:endParaRPr lang="ru-RU"/>
        </a:p>
      </dgm:t>
    </dgm:pt>
    <dgm:pt modelId="{0D498325-D8E7-4A2C-9005-48EDDCC0A1F4}" type="sibTrans" cxnId="{B3FD8D34-9E4B-47A2-9C31-03F2AEF526F1}">
      <dgm:prSet/>
      <dgm:spPr/>
      <dgm:t>
        <a:bodyPr/>
        <a:lstStyle/>
        <a:p>
          <a:endParaRPr lang="ru-RU"/>
        </a:p>
      </dgm:t>
    </dgm:pt>
    <dgm:pt modelId="{555CDE4E-3F17-4F7C-8A0A-82913215FD8F}">
      <dgm:prSet phldrT="[Текст]" custT="1"/>
      <dgm:spPr>
        <a:solidFill>
          <a:schemeClr val="accent2"/>
        </a:solidFill>
      </dgm:spPr>
      <dgm:t>
        <a:bodyPr/>
        <a:lstStyle/>
        <a:p>
          <a:pPr>
            <a:lnSpc>
              <a:spcPts val="1100"/>
            </a:lnSpc>
            <a:spcAft>
              <a:spcPts val="0"/>
            </a:spcAft>
          </a:pPr>
          <a:r>
            <a:rPr lang="ru-RU" sz="1100" dirty="0" smtClean="0"/>
            <a:t>В Госдуму ФС РФ внесен законопроект, дополнительно регулирующий вопросы признания строений самовольными постройками, подлежащими сносу, и вопросы защиты имущественных прав собственников объектов, попавших в охранные зоны трубопроводов</a:t>
          </a:r>
          <a:endParaRPr lang="ru-RU" sz="1100" dirty="0"/>
        </a:p>
      </dgm:t>
    </dgm:pt>
    <dgm:pt modelId="{B42BD155-C12A-46D5-8597-5B75260F6673}" type="parTrans" cxnId="{6B996D13-5A29-4E05-B3FB-55298FF722FE}">
      <dgm:prSet/>
      <dgm:spPr/>
      <dgm:t>
        <a:bodyPr/>
        <a:lstStyle/>
        <a:p>
          <a:endParaRPr lang="ru-RU"/>
        </a:p>
      </dgm:t>
    </dgm:pt>
    <dgm:pt modelId="{D1217AD4-86B9-474F-A2AE-3EF9C1E9C295}" type="sibTrans" cxnId="{6B996D13-5A29-4E05-B3FB-55298FF722FE}">
      <dgm:prSet/>
      <dgm:spPr/>
      <dgm:t>
        <a:bodyPr/>
        <a:lstStyle/>
        <a:p>
          <a:endParaRPr lang="ru-RU"/>
        </a:p>
      </dgm:t>
    </dgm:pt>
    <dgm:pt modelId="{6B1D38B1-0F41-47DD-8DA5-C6D07AB43559}">
      <dgm:prSet phldrT="[Текст]" custT="1"/>
      <dgm:spPr/>
      <dgm:t>
        <a:bodyPr/>
        <a:lstStyle/>
        <a:p>
          <a:r>
            <a:rPr lang="ru-RU" sz="1400" dirty="0" smtClean="0"/>
            <a:t>Организовать публичное обсуждение данного законопроекта депутатским корпусом с приглашением заинтересованной общественности</a:t>
          </a:r>
          <a:endParaRPr lang="ru-RU" sz="1400" dirty="0"/>
        </a:p>
      </dgm:t>
    </dgm:pt>
    <dgm:pt modelId="{FF718B41-EBA7-429F-A9B6-D318A30153D1}" type="parTrans" cxnId="{36214A8E-DF6B-4326-BE4C-8953BEFC80BD}">
      <dgm:prSet/>
      <dgm:spPr/>
      <dgm:t>
        <a:bodyPr/>
        <a:lstStyle/>
        <a:p>
          <a:endParaRPr lang="ru-RU"/>
        </a:p>
      </dgm:t>
    </dgm:pt>
    <dgm:pt modelId="{44AFB64B-CA34-42E7-B232-BE886B6D14F0}" type="sibTrans" cxnId="{36214A8E-DF6B-4326-BE4C-8953BEFC80BD}">
      <dgm:prSet/>
      <dgm:spPr/>
      <dgm:t>
        <a:bodyPr/>
        <a:lstStyle/>
        <a:p>
          <a:endParaRPr lang="ru-RU"/>
        </a:p>
      </dgm:t>
    </dgm:pt>
    <dgm:pt modelId="{09FE4DD0-C6E5-47A5-9DE2-793E12D18703}" type="pres">
      <dgm:prSet presAssocID="{78AB3AF0-27BC-452E-AA3F-5A988E734B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D3DD85-8756-4AAD-A7D9-EC5AFF579A22}" type="pres">
      <dgm:prSet presAssocID="{2479065E-C6A8-495B-9E82-C7A173F695D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A1090-299E-4DE5-AD25-B8101F1C4ACF}" type="pres">
      <dgm:prSet presAssocID="{0D498325-D8E7-4A2C-9005-48EDDCC0A1F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CE5D1F9-DDA7-46AA-8701-5BA45EA82428}" type="pres">
      <dgm:prSet presAssocID="{0D498325-D8E7-4A2C-9005-48EDDCC0A1F4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CE4ADCA-7167-4F09-9D21-9D81AA115826}" type="pres">
      <dgm:prSet presAssocID="{555CDE4E-3F17-4F7C-8A0A-82913215FD8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5A6B2-CE54-4A03-AD3D-CAB34AF7FC0D}" type="pres">
      <dgm:prSet presAssocID="{D1217AD4-86B9-474F-A2AE-3EF9C1E9C29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77E6F12-B767-4B19-8F79-8BA42F2607A0}" type="pres">
      <dgm:prSet presAssocID="{D1217AD4-86B9-474F-A2AE-3EF9C1E9C29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3F41574-D945-43C0-97CA-D4A9AD6C2763}" type="pres">
      <dgm:prSet presAssocID="{6B1D38B1-0F41-47DD-8DA5-C6D07AB4355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FD8D34-9E4B-47A2-9C31-03F2AEF526F1}" srcId="{78AB3AF0-27BC-452E-AA3F-5A988E734B81}" destId="{2479065E-C6A8-495B-9E82-C7A173F695D1}" srcOrd="0" destOrd="0" parTransId="{A0609473-3CA1-4DC9-ACF6-D2D968C5DE77}" sibTransId="{0D498325-D8E7-4A2C-9005-48EDDCC0A1F4}"/>
    <dgm:cxn modelId="{CEC25221-7F8C-4A43-A9A1-2C53EA56925D}" type="presOf" srcId="{D1217AD4-86B9-474F-A2AE-3EF9C1E9C295}" destId="{2205A6B2-CE54-4A03-AD3D-CAB34AF7FC0D}" srcOrd="0" destOrd="0" presId="urn:microsoft.com/office/officeart/2005/8/layout/process1"/>
    <dgm:cxn modelId="{45A185CC-1241-4AED-B050-8235616250FD}" type="presOf" srcId="{555CDE4E-3F17-4F7C-8A0A-82913215FD8F}" destId="{ACE4ADCA-7167-4F09-9D21-9D81AA115826}" srcOrd="0" destOrd="0" presId="urn:microsoft.com/office/officeart/2005/8/layout/process1"/>
    <dgm:cxn modelId="{41069060-5104-47BE-B42F-7A8B46A09693}" type="presOf" srcId="{78AB3AF0-27BC-452E-AA3F-5A988E734B81}" destId="{09FE4DD0-C6E5-47A5-9DE2-793E12D18703}" srcOrd="0" destOrd="0" presId="urn:microsoft.com/office/officeart/2005/8/layout/process1"/>
    <dgm:cxn modelId="{6B996D13-5A29-4E05-B3FB-55298FF722FE}" srcId="{78AB3AF0-27BC-452E-AA3F-5A988E734B81}" destId="{555CDE4E-3F17-4F7C-8A0A-82913215FD8F}" srcOrd="1" destOrd="0" parTransId="{B42BD155-C12A-46D5-8597-5B75260F6673}" sibTransId="{D1217AD4-86B9-474F-A2AE-3EF9C1E9C295}"/>
    <dgm:cxn modelId="{602CCC87-2010-403B-AE83-CB2D0A4C5115}" type="presOf" srcId="{0D498325-D8E7-4A2C-9005-48EDDCC0A1F4}" destId="{ECE5D1F9-DDA7-46AA-8701-5BA45EA82428}" srcOrd="1" destOrd="0" presId="urn:microsoft.com/office/officeart/2005/8/layout/process1"/>
    <dgm:cxn modelId="{C33CDCD7-6AE1-45A8-AD6C-68239021DFD4}" type="presOf" srcId="{D1217AD4-86B9-474F-A2AE-3EF9C1E9C295}" destId="{E77E6F12-B767-4B19-8F79-8BA42F2607A0}" srcOrd="1" destOrd="0" presId="urn:microsoft.com/office/officeart/2005/8/layout/process1"/>
    <dgm:cxn modelId="{A5C22950-80DF-4EFB-A7BA-F2E5F2116764}" type="presOf" srcId="{0D498325-D8E7-4A2C-9005-48EDDCC0A1F4}" destId="{8B9A1090-299E-4DE5-AD25-B8101F1C4ACF}" srcOrd="0" destOrd="0" presId="urn:microsoft.com/office/officeart/2005/8/layout/process1"/>
    <dgm:cxn modelId="{9D57C50E-2C03-4878-A13B-6026548B0A2D}" type="presOf" srcId="{2479065E-C6A8-495B-9E82-C7A173F695D1}" destId="{84D3DD85-8756-4AAD-A7D9-EC5AFF579A22}" srcOrd="0" destOrd="0" presId="urn:microsoft.com/office/officeart/2005/8/layout/process1"/>
    <dgm:cxn modelId="{36214A8E-DF6B-4326-BE4C-8953BEFC80BD}" srcId="{78AB3AF0-27BC-452E-AA3F-5A988E734B81}" destId="{6B1D38B1-0F41-47DD-8DA5-C6D07AB43559}" srcOrd="2" destOrd="0" parTransId="{FF718B41-EBA7-429F-A9B6-D318A30153D1}" sibTransId="{44AFB64B-CA34-42E7-B232-BE886B6D14F0}"/>
    <dgm:cxn modelId="{24221375-C1BC-4C23-B247-736940A09858}" type="presOf" srcId="{6B1D38B1-0F41-47DD-8DA5-C6D07AB43559}" destId="{63F41574-D945-43C0-97CA-D4A9AD6C2763}" srcOrd="0" destOrd="0" presId="urn:microsoft.com/office/officeart/2005/8/layout/process1"/>
    <dgm:cxn modelId="{D763B54B-A85C-4436-9811-EFE05D084975}" type="presParOf" srcId="{09FE4DD0-C6E5-47A5-9DE2-793E12D18703}" destId="{84D3DD85-8756-4AAD-A7D9-EC5AFF579A22}" srcOrd="0" destOrd="0" presId="urn:microsoft.com/office/officeart/2005/8/layout/process1"/>
    <dgm:cxn modelId="{230B5D17-0B09-4F36-8267-42E231676CDD}" type="presParOf" srcId="{09FE4DD0-C6E5-47A5-9DE2-793E12D18703}" destId="{8B9A1090-299E-4DE5-AD25-B8101F1C4ACF}" srcOrd="1" destOrd="0" presId="urn:microsoft.com/office/officeart/2005/8/layout/process1"/>
    <dgm:cxn modelId="{5980ECAD-125F-40CD-8933-AD2639F6B6D2}" type="presParOf" srcId="{8B9A1090-299E-4DE5-AD25-B8101F1C4ACF}" destId="{ECE5D1F9-DDA7-46AA-8701-5BA45EA82428}" srcOrd="0" destOrd="0" presId="urn:microsoft.com/office/officeart/2005/8/layout/process1"/>
    <dgm:cxn modelId="{7E90DCCE-32EF-42D3-9985-CFAA4C1844A1}" type="presParOf" srcId="{09FE4DD0-C6E5-47A5-9DE2-793E12D18703}" destId="{ACE4ADCA-7167-4F09-9D21-9D81AA115826}" srcOrd="2" destOrd="0" presId="urn:microsoft.com/office/officeart/2005/8/layout/process1"/>
    <dgm:cxn modelId="{2891619C-A483-488B-8598-D66CAFBC64B2}" type="presParOf" srcId="{09FE4DD0-C6E5-47A5-9DE2-793E12D18703}" destId="{2205A6B2-CE54-4A03-AD3D-CAB34AF7FC0D}" srcOrd="3" destOrd="0" presId="urn:microsoft.com/office/officeart/2005/8/layout/process1"/>
    <dgm:cxn modelId="{B5239FA2-D28D-4AFF-A331-A106A85A8924}" type="presParOf" srcId="{2205A6B2-CE54-4A03-AD3D-CAB34AF7FC0D}" destId="{E77E6F12-B767-4B19-8F79-8BA42F2607A0}" srcOrd="0" destOrd="0" presId="urn:microsoft.com/office/officeart/2005/8/layout/process1"/>
    <dgm:cxn modelId="{2BCF4DCD-3C52-461A-8282-480E054CE7F0}" type="presParOf" srcId="{09FE4DD0-C6E5-47A5-9DE2-793E12D18703}" destId="{63F41574-D945-43C0-97CA-D4A9AD6C2763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BE876E3-9EB9-41DA-B1D7-8C7AD052F24B}" type="doc">
      <dgm:prSet loTypeId="urn:microsoft.com/office/officeart/2005/8/layout/hProcess9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069FD7B-8867-4914-87EE-F0400EB3FC42}">
      <dgm:prSet phldrT="[Текст]" custT="1"/>
      <dgm:spPr/>
      <dgm:t>
        <a:bodyPr/>
        <a:lstStyle/>
        <a:p>
          <a:pPr>
            <a:lnSpc>
              <a:spcPts val="900"/>
            </a:lnSpc>
            <a:spcAft>
              <a:spcPts val="0"/>
            </a:spcAft>
          </a:pPr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Закон ПК «О мерах государственной поддержки отдельных категорий граждан, пострадавших от действий застройщиков, не завершивших строительство многоквартирного дома»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8B3DB5-75E3-4F8E-9234-EC782B75555B}" type="parTrans" cxnId="{9748EBBF-784D-4129-A38C-8D8D46AA192B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AE4DC1-1B41-4D05-BE6F-CD19078AA25B}" type="sibTrans" cxnId="{9748EBBF-784D-4129-A38C-8D8D46AA192B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CDEDCF-AEB7-45D5-A2B3-C380328573A7}">
      <dgm:prSet phldrT="[Текст]" custT="1"/>
      <dgm:spPr/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Постановление  Правительства Пермского края «О мерах по завершению строительства многоквартирных домов»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D202D4-090C-4777-9AC5-5A4CE7541306}" type="parTrans" cxnId="{44B94CE3-137C-4848-B751-0671A4637EEF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CDF39B-711C-42BB-9974-B61CF1275F53}" type="sibTrans" cxnId="{44B94CE3-137C-4848-B751-0671A4637EEF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E893BA-6B97-4F80-A51C-CBE032AF9BEC}">
      <dgm:prSet phldrT="[Текст]" custT="1"/>
      <dgm:spPr/>
      <dgm:t>
        <a:bodyPr vert="horz"/>
        <a:lstStyle/>
        <a:p>
          <a:pPr>
            <a:spcAft>
              <a:spcPts val="0"/>
            </a:spcAft>
          </a:pPr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Открыт «фронт-офис» для обманутых дольщиков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C8803B-3CB1-4F2A-9680-8131057A4488}" type="parTrans" cxnId="{672CAB47-4131-4EA0-8EB3-5B4DFAD897F4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8D3D1C-CC94-45D5-AF4C-B9379AA55F4E}" type="sibTrans" cxnId="{672CAB47-4131-4EA0-8EB3-5B4DFAD897F4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6090B0-5E65-4173-B8D8-9BD2C103FE70}">
      <dgm:prSet phldrT="[Текст]" custT="1"/>
      <dgm:spPr/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Межведомственное взаимодействие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44C595-A874-432A-88C4-C9FB717E9DDB}" type="sibTrans" cxnId="{8D2C2F08-B79A-4211-8DE8-19505E91D6CD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322F15-AD72-48BE-B4AC-16A559E21475}" type="parTrans" cxnId="{8D2C2F08-B79A-4211-8DE8-19505E91D6CD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EA379F-0FAD-43B9-BDDB-EE2D5E05112F}" type="pres">
      <dgm:prSet presAssocID="{EBE876E3-9EB9-41DA-B1D7-8C7AD052F24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EB2F71-7040-47F0-BF1F-35EC48FFA88C}" type="pres">
      <dgm:prSet presAssocID="{EBE876E3-9EB9-41DA-B1D7-8C7AD052F24B}" presName="arrow" presStyleLbl="bgShp" presStyleIdx="0" presStyleCnt="1"/>
      <dgm:spPr/>
      <dgm:t>
        <a:bodyPr/>
        <a:lstStyle/>
        <a:p>
          <a:endParaRPr lang="ru-RU"/>
        </a:p>
      </dgm:t>
    </dgm:pt>
    <dgm:pt modelId="{07CD56B5-BF87-44BD-B1B2-D19BF565854B}" type="pres">
      <dgm:prSet presAssocID="{EBE876E3-9EB9-41DA-B1D7-8C7AD052F24B}" presName="linearProcess" presStyleCnt="0"/>
      <dgm:spPr/>
      <dgm:t>
        <a:bodyPr/>
        <a:lstStyle/>
        <a:p>
          <a:endParaRPr lang="ru-RU"/>
        </a:p>
      </dgm:t>
    </dgm:pt>
    <dgm:pt modelId="{B5591D99-D732-4A54-AE3B-FC27BEF148EE}" type="pres">
      <dgm:prSet presAssocID="{A36090B0-5E65-4173-B8D8-9BD2C103FE70}" presName="textNode" presStyleLbl="node1" presStyleIdx="0" presStyleCnt="4" custScaleY="107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4CCCD-2268-4BA0-9816-1043D3C3BCC1}" type="pres">
      <dgm:prSet presAssocID="{B544C595-A874-432A-88C4-C9FB717E9DDB}" presName="sibTrans" presStyleCnt="0"/>
      <dgm:spPr/>
      <dgm:t>
        <a:bodyPr/>
        <a:lstStyle/>
        <a:p>
          <a:endParaRPr lang="ru-RU"/>
        </a:p>
      </dgm:t>
    </dgm:pt>
    <dgm:pt modelId="{AFF8E470-3DAF-46AD-9B27-55D50E7EEF9F}" type="pres">
      <dgm:prSet presAssocID="{9069FD7B-8867-4914-87EE-F0400EB3FC42}" presName="textNode" presStyleLbl="node1" presStyleIdx="1" presStyleCnt="4" custScaleX="144620" custScaleY="107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6369A-8D81-420D-BAE4-44F736335ACA}" type="pres">
      <dgm:prSet presAssocID="{F1AE4DC1-1B41-4D05-BE6F-CD19078AA25B}" presName="sibTrans" presStyleCnt="0"/>
      <dgm:spPr/>
      <dgm:t>
        <a:bodyPr/>
        <a:lstStyle/>
        <a:p>
          <a:endParaRPr lang="ru-RU"/>
        </a:p>
      </dgm:t>
    </dgm:pt>
    <dgm:pt modelId="{5158D902-0BDC-480A-A79C-66E9EE21B20C}" type="pres">
      <dgm:prSet presAssocID="{FFCDEDCF-AEB7-45D5-A2B3-C380328573A7}" presName="textNode" presStyleLbl="node1" presStyleIdx="2" presStyleCnt="4" custScaleX="110543" custScaleY="107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AE728-0D44-460E-BCDB-A814B6120D89}" type="pres">
      <dgm:prSet presAssocID="{2FCDF39B-711C-42BB-9974-B61CF1275F53}" presName="sibTrans" presStyleCnt="0"/>
      <dgm:spPr/>
      <dgm:t>
        <a:bodyPr/>
        <a:lstStyle/>
        <a:p>
          <a:endParaRPr lang="ru-RU"/>
        </a:p>
      </dgm:t>
    </dgm:pt>
    <dgm:pt modelId="{A4D7AF54-ECD7-4984-B82C-9688E25E21F7}" type="pres">
      <dgm:prSet presAssocID="{FCE893BA-6B97-4F80-A51C-CBE032AF9BEC}" presName="textNode" presStyleLbl="node1" presStyleIdx="3" presStyleCnt="4" custScaleY="107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B483BA-435F-4B99-8BC4-6694A19260C0}" type="presOf" srcId="{EBE876E3-9EB9-41DA-B1D7-8C7AD052F24B}" destId="{2CEA379F-0FAD-43B9-BDDB-EE2D5E05112F}" srcOrd="0" destOrd="0" presId="urn:microsoft.com/office/officeart/2005/8/layout/hProcess9"/>
    <dgm:cxn modelId="{552094FA-86B2-414D-93D8-FD93C41715F6}" type="presOf" srcId="{A36090B0-5E65-4173-B8D8-9BD2C103FE70}" destId="{B5591D99-D732-4A54-AE3B-FC27BEF148EE}" srcOrd="0" destOrd="0" presId="urn:microsoft.com/office/officeart/2005/8/layout/hProcess9"/>
    <dgm:cxn modelId="{9748EBBF-784D-4129-A38C-8D8D46AA192B}" srcId="{EBE876E3-9EB9-41DA-B1D7-8C7AD052F24B}" destId="{9069FD7B-8867-4914-87EE-F0400EB3FC42}" srcOrd="1" destOrd="0" parTransId="{8C8B3DB5-75E3-4F8E-9234-EC782B75555B}" sibTransId="{F1AE4DC1-1B41-4D05-BE6F-CD19078AA25B}"/>
    <dgm:cxn modelId="{44B94CE3-137C-4848-B751-0671A4637EEF}" srcId="{EBE876E3-9EB9-41DA-B1D7-8C7AD052F24B}" destId="{FFCDEDCF-AEB7-45D5-A2B3-C380328573A7}" srcOrd="2" destOrd="0" parTransId="{ACD202D4-090C-4777-9AC5-5A4CE7541306}" sibTransId="{2FCDF39B-711C-42BB-9974-B61CF1275F53}"/>
    <dgm:cxn modelId="{672CAB47-4131-4EA0-8EB3-5B4DFAD897F4}" srcId="{EBE876E3-9EB9-41DA-B1D7-8C7AD052F24B}" destId="{FCE893BA-6B97-4F80-A51C-CBE032AF9BEC}" srcOrd="3" destOrd="0" parTransId="{D2C8803B-3CB1-4F2A-9680-8131057A4488}" sibTransId="{048D3D1C-CC94-45D5-AF4C-B9379AA55F4E}"/>
    <dgm:cxn modelId="{D030ADFF-BE90-4761-99CD-01AAC3B4EBB8}" type="presOf" srcId="{FCE893BA-6B97-4F80-A51C-CBE032AF9BEC}" destId="{A4D7AF54-ECD7-4984-B82C-9688E25E21F7}" srcOrd="0" destOrd="0" presId="urn:microsoft.com/office/officeart/2005/8/layout/hProcess9"/>
    <dgm:cxn modelId="{87048BAB-2070-4F00-B607-615D86493FED}" type="presOf" srcId="{FFCDEDCF-AEB7-45D5-A2B3-C380328573A7}" destId="{5158D902-0BDC-480A-A79C-66E9EE21B20C}" srcOrd="0" destOrd="0" presId="urn:microsoft.com/office/officeart/2005/8/layout/hProcess9"/>
    <dgm:cxn modelId="{8D2C2F08-B79A-4211-8DE8-19505E91D6CD}" srcId="{EBE876E3-9EB9-41DA-B1D7-8C7AD052F24B}" destId="{A36090B0-5E65-4173-B8D8-9BD2C103FE70}" srcOrd="0" destOrd="0" parTransId="{F9322F15-AD72-48BE-B4AC-16A559E21475}" sibTransId="{B544C595-A874-432A-88C4-C9FB717E9DDB}"/>
    <dgm:cxn modelId="{CBC94F47-A2CC-4CBF-B03D-F29BEE15B6F4}" type="presOf" srcId="{9069FD7B-8867-4914-87EE-F0400EB3FC42}" destId="{AFF8E470-3DAF-46AD-9B27-55D50E7EEF9F}" srcOrd="0" destOrd="0" presId="urn:microsoft.com/office/officeart/2005/8/layout/hProcess9"/>
    <dgm:cxn modelId="{A56FE710-5F01-405D-9DD8-AC0ECFAC821B}" type="presParOf" srcId="{2CEA379F-0FAD-43B9-BDDB-EE2D5E05112F}" destId="{10EB2F71-7040-47F0-BF1F-35EC48FFA88C}" srcOrd="0" destOrd="0" presId="urn:microsoft.com/office/officeart/2005/8/layout/hProcess9"/>
    <dgm:cxn modelId="{C2F4F83B-15F6-48CD-87F4-18D88B27BCE9}" type="presParOf" srcId="{2CEA379F-0FAD-43B9-BDDB-EE2D5E05112F}" destId="{07CD56B5-BF87-44BD-B1B2-D19BF565854B}" srcOrd="1" destOrd="0" presId="urn:microsoft.com/office/officeart/2005/8/layout/hProcess9"/>
    <dgm:cxn modelId="{931A7486-13D4-42BF-BF8F-DD475D7054D8}" type="presParOf" srcId="{07CD56B5-BF87-44BD-B1B2-D19BF565854B}" destId="{B5591D99-D732-4A54-AE3B-FC27BEF148EE}" srcOrd="0" destOrd="0" presId="urn:microsoft.com/office/officeart/2005/8/layout/hProcess9"/>
    <dgm:cxn modelId="{5B83D8E0-F769-430A-B2C9-76298EC2A6B0}" type="presParOf" srcId="{07CD56B5-BF87-44BD-B1B2-D19BF565854B}" destId="{5A34CCCD-2268-4BA0-9816-1043D3C3BCC1}" srcOrd="1" destOrd="0" presId="urn:microsoft.com/office/officeart/2005/8/layout/hProcess9"/>
    <dgm:cxn modelId="{30192572-53D8-4067-82BB-07A14D37B82F}" type="presParOf" srcId="{07CD56B5-BF87-44BD-B1B2-D19BF565854B}" destId="{AFF8E470-3DAF-46AD-9B27-55D50E7EEF9F}" srcOrd="2" destOrd="0" presId="urn:microsoft.com/office/officeart/2005/8/layout/hProcess9"/>
    <dgm:cxn modelId="{6B9CC197-40B9-4EEC-8397-DF146FFDEF38}" type="presParOf" srcId="{07CD56B5-BF87-44BD-B1B2-D19BF565854B}" destId="{8436369A-8D81-420D-BAE4-44F736335ACA}" srcOrd="3" destOrd="0" presId="urn:microsoft.com/office/officeart/2005/8/layout/hProcess9"/>
    <dgm:cxn modelId="{A599CCD6-C793-4281-A867-071718725D76}" type="presParOf" srcId="{07CD56B5-BF87-44BD-B1B2-D19BF565854B}" destId="{5158D902-0BDC-480A-A79C-66E9EE21B20C}" srcOrd="4" destOrd="0" presId="urn:microsoft.com/office/officeart/2005/8/layout/hProcess9"/>
    <dgm:cxn modelId="{58C6F780-3858-4FBD-91FA-85F6CCC909A5}" type="presParOf" srcId="{07CD56B5-BF87-44BD-B1B2-D19BF565854B}" destId="{F37AE728-0D44-460E-BCDB-A814B6120D89}" srcOrd="5" destOrd="0" presId="urn:microsoft.com/office/officeart/2005/8/layout/hProcess9"/>
    <dgm:cxn modelId="{D3165D75-509E-4B97-8F89-48B99831CFC3}" type="presParOf" srcId="{07CD56B5-BF87-44BD-B1B2-D19BF565854B}" destId="{A4D7AF54-ECD7-4984-B82C-9688E25E21F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66B8992-F99C-4D9C-A78E-CA5DEAC2BA52}" type="doc">
      <dgm:prSet loTypeId="urn:microsoft.com/office/officeart/2005/8/layout/lProcess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9CA959A-1814-4BA3-ADB7-E7F8BAF0C73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dirty="0" smtClean="0"/>
            <a:t>ПЕРМСКИЙ КРАЙ </a:t>
          </a:r>
        </a:p>
        <a:p>
          <a:pPr>
            <a:spcAft>
              <a:spcPts val="0"/>
            </a:spcAft>
          </a:pPr>
          <a:r>
            <a:rPr lang="ru-RU" sz="1800" dirty="0" smtClean="0"/>
            <a:t> победитель конкурсного отбора среди 15 субъектов Российской Федерации для участия </a:t>
          </a:r>
        </a:p>
        <a:p>
          <a:pPr>
            <a:spcAft>
              <a:spcPts val="0"/>
            </a:spcAft>
          </a:pPr>
          <a:r>
            <a:rPr lang="ru-RU" sz="1800" dirty="0" smtClean="0"/>
            <a:t>в пилотном проекте по отработке межведомственной системы комплексной реабилитации инвалидов, в том числе детей-инвалидов </a:t>
          </a:r>
          <a:endParaRPr lang="ru-RU" sz="1800" dirty="0"/>
        </a:p>
      </dgm:t>
    </dgm:pt>
    <dgm:pt modelId="{4EB9ED9B-03CA-4B0D-906F-2F34B333300E}" type="parTrans" cxnId="{B8141672-CB62-4B8C-B0D3-5606E770C081}">
      <dgm:prSet/>
      <dgm:spPr/>
      <dgm:t>
        <a:bodyPr/>
        <a:lstStyle/>
        <a:p>
          <a:endParaRPr lang="ru-RU"/>
        </a:p>
      </dgm:t>
    </dgm:pt>
    <dgm:pt modelId="{0E1E6B39-1E5F-45AB-BE8A-9554A1788EF3}" type="sibTrans" cxnId="{B8141672-CB62-4B8C-B0D3-5606E770C081}">
      <dgm:prSet/>
      <dgm:spPr/>
      <dgm:t>
        <a:bodyPr/>
        <a:lstStyle/>
        <a:p>
          <a:endParaRPr lang="ru-RU"/>
        </a:p>
      </dgm:t>
    </dgm:pt>
    <dgm:pt modelId="{87193882-B1BA-4459-8B06-DAAA0E589494}">
      <dgm:prSet phldrT="[Текст]" custT="1"/>
      <dgm:spPr/>
      <dgm:t>
        <a:bodyPr/>
        <a:lstStyle/>
        <a:p>
          <a:r>
            <a:rPr lang="ru-RU" sz="1400" b="1" dirty="0" smtClean="0"/>
            <a:t>ФЕДЕРАЛЬНОЕ ФИНАНСИРОВАНИЕ 150 МЛН. РУБЛЕЙ В ГОД</a:t>
          </a:r>
          <a:endParaRPr lang="ru-RU" sz="1400" b="1" dirty="0"/>
        </a:p>
      </dgm:t>
    </dgm:pt>
    <dgm:pt modelId="{08A5FAEE-0FD2-425B-B3AC-DB6341FA4B43}" type="parTrans" cxnId="{4BB9D77C-95BB-4048-8DB8-68D33CDF8124}">
      <dgm:prSet/>
      <dgm:spPr/>
      <dgm:t>
        <a:bodyPr/>
        <a:lstStyle/>
        <a:p>
          <a:endParaRPr lang="ru-RU"/>
        </a:p>
      </dgm:t>
    </dgm:pt>
    <dgm:pt modelId="{99143407-9DB6-4978-8BFE-292154CD51F4}" type="sibTrans" cxnId="{4BB9D77C-95BB-4048-8DB8-68D33CDF8124}">
      <dgm:prSet/>
      <dgm:spPr/>
      <dgm:t>
        <a:bodyPr/>
        <a:lstStyle/>
        <a:p>
          <a:endParaRPr lang="ru-RU"/>
        </a:p>
      </dgm:t>
    </dgm:pt>
    <dgm:pt modelId="{B32F309E-45CC-4482-8561-4CB4F4B2C064}">
      <dgm:prSet phldrT="[Текст]"/>
      <dgm:spPr/>
      <dgm:t>
        <a:bodyPr/>
        <a:lstStyle/>
        <a:p>
          <a:r>
            <a:rPr lang="ru-RU" dirty="0" smtClean="0"/>
            <a:t>Создание единого подхода к формированию и осуществлению программы ранней помощи людям с ограниченными возможностями здоровья</a:t>
          </a:r>
          <a:endParaRPr lang="ru-RU" dirty="0"/>
        </a:p>
      </dgm:t>
    </dgm:pt>
    <dgm:pt modelId="{6E9EE4E0-C0A7-45A3-B111-7C1FBE002E97}" type="parTrans" cxnId="{519D95F6-5CB5-4BA3-AE57-71958235E29A}">
      <dgm:prSet/>
      <dgm:spPr/>
      <dgm:t>
        <a:bodyPr/>
        <a:lstStyle/>
        <a:p>
          <a:endParaRPr lang="ru-RU"/>
        </a:p>
      </dgm:t>
    </dgm:pt>
    <dgm:pt modelId="{4644C124-F494-465F-9B70-9D7C3693C770}" type="sibTrans" cxnId="{519D95F6-5CB5-4BA3-AE57-71958235E29A}">
      <dgm:prSet/>
      <dgm:spPr/>
      <dgm:t>
        <a:bodyPr/>
        <a:lstStyle/>
        <a:p>
          <a:endParaRPr lang="ru-RU"/>
        </a:p>
      </dgm:t>
    </dgm:pt>
    <dgm:pt modelId="{D4911021-0214-42B7-86FE-094890C767F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/>
            <a:t>Отработка методов и способов межведомственного взаимодействия в сферах </a:t>
          </a:r>
        </a:p>
        <a:p>
          <a:pPr>
            <a:spcAft>
              <a:spcPts val="0"/>
            </a:spcAft>
          </a:pPr>
          <a:r>
            <a:rPr lang="ru-RU" sz="1400" b="1" u="none" dirty="0" smtClean="0"/>
            <a:t>ЗДРАВООХРАНЕНИЯ, ОБРАЗОВАНИЯ, СОЦИАЛЬНОЙ ЗАЩИТЫ НАСЕЛЕНИЯ, СПОРТА, КУЛЬТУРЫ, ТРУДА И ЗАНЯТОСТИ</a:t>
          </a:r>
          <a:endParaRPr lang="ru-RU" sz="1400" b="1" u="none" dirty="0"/>
        </a:p>
      </dgm:t>
    </dgm:pt>
    <dgm:pt modelId="{D8EB0F58-EC4C-4EA5-B800-98630C780860}" type="parTrans" cxnId="{E2291F43-2D41-4632-A5A6-3E60B6AE5D33}">
      <dgm:prSet/>
      <dgm:spPr/>
      <dgm:t>
        <a:bodyPr/>
        <a:lstStyle/>
        <a:p>
          <a:endParaRPr lang="ru-RU"/>
        </a:p>
      </dgm:t>
    </dgm:pt>
    <dgm:pt modelId="{CA2D5C1E-E303-4AE2-95AE-4815AE86A8AA}" type="sibTrans" cxnId="{E2291F43-2D41-4632-A5A6-3E60B6AE5D33}">
      <dgm:prSet/>
      <dgm:spPr/>
      <dgm:t>
        <a:bodyPr/>
        <a:lstStyle/>
        <a:p>
          <a:endParaRPr lang="ru-RU"/>
        </a:p>
      </dgm:t>
    </dgm:pt>
    <dgm:pt modelId="{1949D1E3-4DB5-4ECE-A762-8080447CBADB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Апробация новых методических, методологических, технических подходов к системе комплексной реабилитации и </a:t>
          </a:r>
          <a:r>
            <a:rPr lang="ru-RU" dirty="0" err="1" smtClean="0"/>
            <a:t>абилитации</a:t>
          </a:r>
          <a:r>
            <a:rPr lang="ru-RU" dirty="0" smtClean="0"/>
            <a:t> инвалидов</a:t>
          </a:r>
        </a:p>
      </dgm:t>
    </dgm:pt>
    <dgm:pt modelId="{7B820164-5554-4D9A-97E3-F91813D29F3D}" type="parTrans" cxnId="{832A6D34-5C2A-4F83-AF3A-E1A1D6C183A6}">
      <dgm:prSet/>
      <dgm:spPr/>
      <dgm:t>
        <a:bodyPr/>
        <a:lstStyle/>
        <a:p>
          <a:endParaRPr lang="ru-RU"/>
        </a:p>
      </dgm:t>
    </dgm:pt>
    <dgm:pt modelId="{CE1F11B1-D251-4ED3-9CBE-8C9CE07E5726}" type="sibTrans" cxnId="{832A6D34-5C2A-4F83-AF3A-E1A1D6C183A6}">
      <dgm:prSet/>
      <dgm:spPr/>
      <dgm:t>
        <a:bodyPr/>
        <a:lstStyle/>
        <a:p>
          <a:endParaRPr lang="ru-RU"/>
        </a:p>
      </dgm:t>
    </dgm:pt>
    <dgm:pt modelId="{06A34DA3-AF97-435E-AB8E-91A660211F50}" type="pres">
      <dgm:prSet presAssocID="{466B8992-F99C-4D9C-A78E-CA5DEAC2BA5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3962A2-E86A-4A33-A23B-7B2768E4A865}" type="pres">
      <dgm:prSet presAssocID="{39CA959A-1814-4BA3-ADB7-E7F8BAF0C73F}" presName="compNode" presStyleCnt="0"/>
      <dgm:spPr/>
      <dgm:t>
        <a:bodyPr/>
        <a:lstStyle/>
        <a:p>
          <a:endParaRPr lang="ru-RU"/>
        </a:p>
      </dgm:t>
    </dgm:pt>
    <dgm:pt modelId="{EB259FC2-67E8-4923-A006-839E9CD31A83}" type="pres">
      <dgm:prSet presAssocID="{39CA959A-1814-4BA3-ADB7-E7F8BAF0C73F}" presName="aNode" presStyleLbl="bgShp" presStyleIdx="0" presStyleCnt="1"/>
      <dgm:spPr/>
      <dgm:t>
        <a:bodyPr/>
        <a:lstStyle/>
        <a:p>
          <a:endParaRPr lang="ru-RU"/>
        </a:p>
      </dgm:t>
    </dgm:pt>
    <dgm:pt modelId="{41C42260-E966-4FD4-B13F-6EEE75AE6136}" type="pres">
      <dgm:prSet presAssocID="{39CA959A-1814-4BA3-ADB7-E7F8BAF0C73F}" presName="textNode" presStyleLbl="bgShp" presStyleIdx="0" presStyleCnt="1"/>
      <dgm:spPr/>
      <dgm:t>
        <a:bodyPr/>
        <a:lstStyle/>
        <a:p>
          <a:endParaRPr lang="ru-RU"/>
        </a:p>
      </dgm:t>
    </dgm:pt>
    <dgm:pt modelId="{9E26224A-FECC-4252-AA43-9BB0C5FEAF77}" type="pres">
      <dgm:prSet presAssocID="{39CA959A-1814-4BA3-ADB7-E7F8BAF0C73F}" presName="compChildNode" presStyleCnt="0"/>
      <dgm:spPr/>
      <dgm:t>
        <a:bodyPr/>
        <a:lstStyle/>
        <a:p>
          <a:endParaRPr lang="ru-RU"/>
        </a:p>
      </dgm:t>
    </dgm:pt>
    <dgm:pt modelId="{4C75F9AE-8BCC-45E6-AF25-6C166B398339}" type="pres">
      <dgm:prSet presAssocID="{39CA959A-1814-4BA3-ADB7-E7F8BAF0C73F}" presName="theInnerList" presStyleCnt="0"/>
      <dgm:spPr/>
      <dgm:t>
        <a:bodyPr/>
        <a:lstStyle/>
        <a:p>
          <a:endParaRPr lang="ru-RU"/>
        </a:p>
      </dgm:t>
    </dgm:pt>
    <dgm:pt modelId="{3D91DCE4-089F-41D1-9B2F-E9BFF2FA89F0}" type="pres">
      <dgm:prSet presAssocID="{D4911021-0214-42B7-86FE-094890C767F1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ACD17-BAEB-4F44-9E7C-C11169054E73}" type="pres">
      <dgm:prSet presAssocID="{D4911021-0214-42B7-86FE-094890C767F1}" presName="aSpace2" presStyleCnt="0"/>
      <dgm:spPr/>
      <dgm:t>
        <a:bodyPr/>
        <a:lstStyle/>
        <a:p>
          <a:endParaRPr lang="ru-RU"/>
        </a:p>
      </dgm:t>
    </dgm:pt>
    <dgm:pt modelId="{D868D3E8-24A6-4069-8027-BA200A70E5B7}" type="pres">
      <dgm:prSet presAssocID="{87193882-B1BA-4459-8B06-DAAA0E589494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92C89-8C18-4FD1-99C7-ED3797293427}" type="pres">
      <dgm:prSet presAssocID="{87193882-B1BA-4459-8B06-DAAA0E589494}" presName="aSpace2" presStyleCnt="0"/>
      <dgm:spPr/>
      <dgm:t>
        <a:bodyPr/>
        <a:lstStyle/>
        <a:p>
          <a:endParaRPr lang="ru-RU"/>
        </a:p>
      </dgm:t>
    </dgm:pt>
    <dgm:pt modelId="{59ED8ED9-7DF6-4A85-9FFD-9383AF77E6E8}" type="pres">
      <dgm:prSet presAssocID="{B32F309E-45CC-4482-8561-4CB4F4B2C064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77220-3B32-41DD-A5ED-3EE466753459}" type="pres">
      <dgm:prSet presAssocID="{B32F309E-45CC-4482-8561-4CB4F4B2C064}" presName="aSpace2" presStyleCnt="0"/>
      <dgm:spPr/>
      <dgm:t>
        <a:bodyPr/>
        <a:lstStyle/>
        <a:p>
          <a:endParaRPr lang="ru-RU"/>
        </a:p>
      </dgm:t>
    </dgm:pt>
    <dgm:pt modelId="{69B86B48-5B34-4758-9FCE-9D866CA7C102}" type="pres">
      <dgm:prSet presAssocID="{1949D1E3-4DB5-4ECE-A762-8080447CBADB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B9D77C-95BB-4048-8DB8-68D33CDF8124}" srcId="{39CA959A-1814-4BA3-ADB7-E7F8BAF0C73F}" destId="{87193882-B1BA-4459-8B06-DAAA0E589494}" srcOrd="1" destOrd="0" parTransId="{08A5FAEE-0FD2-425B-B3AC-DB6341FA4B43}" sibTransId="{99143407-9DB6-4978-8BFE-292154CD51F4}"/>
    <dgm:cxn modelId="{B8141672-CB62-4B8C-B0D3-5606E770C081}" srcId="{466B8992-F99C-4D9C-A78E-CA5DEAC2BA52}" destId="{39CA959A-1814-4BA3-ADB7-E7F8BAF0C73F}" srcOrd="0" destOrd="0" parTransId="{4EB9ED9B-03CA-4B0D-906F-2F34B333300E}" sibTransId="{0E1E6B39-1E5F-45AB-BE8A-9554A1788EF3}"/>
    <dgm:cxn modelId="{519D95F6-5CB5-4BA3-AE57-71958235E29A}" srcId="{39CA959A-1814-4BA3-ADB7-E7F8BAF0C73F}" destId="{B32F309E-45CC-4482-8561-4CB4F4B2C064}" srcOrd="2" destOrd="0" parTransId="{6E9EE4E0-C0A7-45A3-B111-7C1FBE002E97}" sibTransId="{4644C124-F494-465F-9B70-9D7C3693C770}"/>
    <dgm:cxn modelId="{68D9F2D0-B6A2-406B-9A13-58BE9B914C98}" type="presOf" srcId="{466B8992-F99C-4D9C-A78E-CA5DEAC2BA52}" destId="{06A34DA3-AF97-435E-AB8E-91A660211F50}" srcOrd="0" destOrd="0" presId="urn:microsoft.com/office/officeart/2005/8/layout/lProcess2"/>
    <dgm:cxn modelId="{856B2AB9-6C49-47F5-A24F-424612583B22}" type="presOf" srcId="{B32F309E-45CC-4482-8561-4CB4F4B2C064}" destId="{59ED8ED9-7DF6-4A85-9FFD-9383AF77E6E8}" srcOrd="0" destOrd="0" presId="urn:microsoft.com/office/officeart/2005/8/layout/lProcess2"/>
    <dgm:cxn modelId="{378E4070-C2E6-4299-94EE-408057E04C13}" type="presOf" srcId="{39CA959A-1814-4BA3-ADB7-E7F8BAF0C73F}" destId="{41C42260-E966-4FD4-B13F-6EEE75AE6136}" srcOrd="1" destOrd="0" presId="urn:microsoft.com/office/officeart/2005/8/layout/lProcess2"/>
    <dgm:cxn modelId="{832A6D34-5C2A-4F83-AF3A-E1A1D6C183A6}" srcId="{39CA959A-1814-4BA3-ADB7-E7F8BAF0C73F}" destId="{1949D1E3-4DB5-4ECE-A762-8080447CBADB}" srcOrd="3" destOrd="0" parTransId="{7B820164-5554-4D9A-97E3-F91813D29F3D}" sibTransId="{CE1F11B1-D251-4ED3-9CBE-8C9CE07E5726}"/>
    <dgm:cxn modelId="{7D90D616-D61D-47F1-9BD3-4B77C6D1AF96}" type="presOf" srcId="{1949D1E3-4DB5-4ECE-A762-8080447CBADB}" destId="{69B86B48-5B34-4758-9FCE-9D866CA7C102}" srcOrd="0" destOrd="0" presId="urn:microsoft.com/office/officeart/2005/8/layout/lProcess2"/>
    <dgm:cxn modelId="{F7709BBF-0726-4B31-A466-1D2B5E6258B6}" type="presOf" srcId="{D4911021-0214-42B7-86FE-094890C767F1}" destId="{3D91DCE4-089F-41D1-9B2F-E9BFF2FA89F0}" srcOrd="0" destOrd="0" presId="urn:microsoft.com/office/officeart/2005/8/layout/lProcess2"/>
    <dgm:cxn modelId="{E2291F43-2D41-4632-A5A6-3E60B6AE5D33}" srcId="{39CA959A-1814-4BA3-ADB7-E7F8BAF0C73F}" destId="{D4911021-0214-42B7-86FE-094890C767F1}" srcOrd="0" destOrd="0" parTransId="{D8EB0F58-EC4C-4EA5-B800-98630C780860}" sibTransId="{CA2D5C1E-E303-4AE2-95AE-4815AE86A8AA}"/>
    <dgm:cxn modelId="{1BA25A82-FEFB-4C5F-8B8F-BBC1C5B8FDDD}" type="presOf" srcId="{87193882-B1BA-4459-8B06-DAAA0E589494}" destId="{D868D3E8-24A6-4069-8027-BA200A70E5B7}" srcOrd="0" destOrd="0" presId="urn:microsoft.com/office/officeart/2005/8/layout/lProcess2"/>
    <dgm:cxn modelId="{6DF01C07-C396-4130-819A-1C22B31D551D}" type="presOf" srcId="{39CA959A-1814-4BA3-ADB7-E7F8BAF0C73F}" destId="{EB259FC2-67E8-4923-A006-839E9CD31A83}" srcOrd="0" destOrd="0" presId="urn:microsoft.com/office/officeart/2005/8/layout/lProcess2"/>
    <dgm:cxn modelId="{272C90CF-8AF5-45F1-BE2E-B3D63449965D}" type="presParOf" srcId="{06A34DA3-AF97-435E-AB8E-91A660211F50}" destId="{EB3962A2-E86A-4A33-A23B-7B2768E4A865}" srcOrd="0" destOrd="0" presId="urn:microsoft.com/office/officeart/2005/8/layout/lProcess2"/>
    <dgm:cxn modelId="{443607BD-A573-4CFA-921C-E7D467E8DE02}" type="presParOf" srcId="{EB3962A2-E86A-4A33-A23B-7B2768E4A865}" destId="{EB259FC2-67E8-4923-A006-839E9CD31A83}" srcOrd="0" destOrd="0" presId="urn:microsoft.com/office/officeart/2005/8/layout/lProcess2"/>
    <dgm:cxn modelId="{802356E7-8BC0-47A3-B4F3-29BA980DF317}" type="presParOf" srcId="{EB3962A2-E86A-4A33-A23B-7B2768E4A865}" destId="{41C42260-E966-4FD4-B13F-6EEE75AE6136}" srcOrd="1" destOrd="0" presId="urn:microsoft.com/office/officeart/2005/8/layout/lProcess2"/>
    <dgm:cxn modelId="{276AEA33-F1F1-4BCA-8702-E446E2429AAE}" type="presParOf" srcId="{EB3962A2-E86A-4A33-A23B-7B2768E4A865}" destId="{9E26224A-FECC-4252-AA43-9BB0C5FEAF77}" srcOrd="2" destOrd="0" presId="urn:microsoft.com/office/officeart/2005/8/layout/lProcess2"/>
    <dgm:cxn modelId="{80C360A3-B0E4-4613-B1FF-8AF16B18EC4D}" type="presParOf" srcId="{9E26224A-FECC-4252-AA43-9BB0C5FEAF77}" destId="{4C75F9AE-8BCC-45E6-AF25-6C166B398339}" srcOrd="0" destOrd="0" presId="urn:microsoft.com/office/officeart/2005/8/layout/lProcess2"/>
    <dgm:cxn modelId="{F6E3CB2B-E81A-461D-BFD0-EBF279A6C88B}" type="presParOf" srcId="{4C75F9AE-8BCC-45E6-AF25-6C166B398339}" destId="{3D91DCE4-089F-41D1-9B2F-E9BFF2FA89F0}" srcOrd="0" destOrd="0" presId="urn:microsoft.com/office/officeart/2005/8/layout/lProcess2"/>
    <dgm:cxn modelId="{9BA3DBC3-4CD9-4AA7-8477-53ABF2698C0C}" type="presParOf" srcId="{4C75F9AE-8BCC-45E6-AF25-6C166B398339}" destId="{A3AACD17-BAEB-4F44-9E7C-C11169054E73}" srcOrd="1" destOrd="0" presId="urn:microsoft.com/office/officeart/2005/8/layout/lProcess2"/>
    <dgm:cxn modelId="{90F2415D-C35A-4845-8A49-A43C8B04BC92}" type="presParOf" srcId="{4C75F9AE-8BCC-45E6-AF25-6C166B398339}" destId="{D868D3E8-24A6-4069-8027-BA200A70E5B7}" srcOrd="2" destOrd="0" presId="urn:microsoft.com/office/officeart/2005/8/layout/lProcess2"/>
    <dgm:cxn modelId="{670250F5-57F2-44DB-BE36-7D87563A28C9}" type="presParOf" srcId="{4C75F9AE-8BCC-45E6-AF25-6C166B398339}" destId="{4BC92C89-8C18-4FD1-99C7-ED3797293427}" srcOrd="3" destOrd="0" presId="urn:microsoft.com/office/officeart/2005/8/layout/lProcess2"/>
    <dgm:cxn modelId="{52C60B31-1ED1-42D8-95A1-A78FC53E3E60}" type="presParOf" srcId="{4C75F9AE-8BCC-45E6-AF25-6C166B398339}" destId="{59ED8ED9-7DF6-4A85-9FFD-9383AF77E6E8}" srcOrd="4" destOrd="0" presId="urn:microsoft.com/office/officeart/2005/8/layout/lProcess2"/>
    <dgm:cxn modelId="{D293474E-DF66-41AD-BE5D-29B22302B61D}" type="presParOf" srcId="{4C75F9AE-8BCC-45E6-AF25-6C166B398339}" destId="{67177220-3B32-41DD-A5ED-3EE466753459}" srcOrd="5" destOrd="0" presId="urn:microsoft.com/office/officeart/2005/8/layout/lProcess2"/>
    <dgm:cxn modelId="{BDC10E37-3E25-4C49-B17F-3513CCB0A86A}" type="presParOf" srcId="{4C75F9AE-8BCC-45E6-AF25-6C166B398339}" destId="{69B86B48-5B34-4758-9FCE-9D866CA7C102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CF96767-5F9A-458B-9AF8-0C73967FF8E9}" type="doc">
      <dgm:prSet loTypeId="urn:microsoft.com/office/officeart/2008/layout/Lined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E88004A-C276-41DE-A15A-E092832826CF}">
      <dgm:prSet phldrT="[Текст]" custT="1"/>
      <dgm:spPr/>
      <dgm:t>
        <a:bodyPr vert="vert270" anchor="ctr"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algn="ctr"/>
          <a:r>
            <a:rPr lang="ru-RU" sz="2000" b="1" dirty="0" smtClean="0">
              <a:solidFill>
                <a:schemeClr val="accent6">
                  <a:lumMod val="75000"/>
                </a:schemeClr>
              </a:solidFill>
            </a:rPr>
            <a:t>В 2018 </a:t>
          </a:r>
          <a:r>
            <a:rPr lang="ru-RU" sz="2000" b="1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</a:rPr>
            <a:t>ГОДУ</a:t>
          </a:r>
          <a:r>
            <a:rPr lang="ru-RU" sz="2000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2000" b="1" dirty="0" smtClean="0">
              <a:solidFill>
                <a:schemeClr val="accent6">
                  <a:lumMod val="75000"/>
                </a:schemeClr>
              </a:solidFill>
            </a:rPr>
            <a:t>НЕОБХОДИМО</a:t>
          </a:r>
          <a:endParaRPr lang="ru-RU" sz="2000" b="1" dirty="0">
            <a:solidFill>
              <a:schemeClr val="accent6">
                <a:lumMod val="75000"/>
              </a:schemeClr>
            </a:solidFill>
          </a:endParaRPr>
        </a:p>
      </dgm:t>
    </dgm:pt>
    <dgm:pt modelId="{783FDB56-4EF4-4265-BDCA-3C6C65DE0F08}" type="parTrans" cxnId="{A54A4673-9489-4D28-8AF2-5B9B5109131A}">
      <dgm:prSet/>
      <dgm:spPr/>
      <dgm:t>
        <a:bodyPr/>
        <a:lstStyle/>
        <a:p>
          <a:endParaRPr lang="ru-RU" sz="2400" dirty="0"/>
        </a:p>
      </dgm:t>
    </dgm:pt>
    <dgm:pt modelId="{F6D1F2A7-1AA4-471A-BE24-7395389A7B64}" type="sibTrans" cxnId="{A54A4673-9489-4D28-8AF2-5B9B5109131A}">
      <dgm:prSet/>
      <dgm:spPr/>
      <dgm:t>
        <a:bodyPr/>
        <a:lstStyle/>
        <a:p>
          <a:endParaRPr lang="ru-RU" sz="2400" dirty="0"/>
        </a:p>
      </dgm:t>
    </dgm:pt>
    <dgm:pt modelId="{29B2C32E-71C0-4040-9CEB-3CD9847CB69C}">
      <dgm:prSet phldrT="[Текст]" custT="1"/>
      <dgm:spPr/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ПРИНЯТЬ ДОПОЛНИТЕЛЬНЫЕ МЕРЫ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ОРГАНАМ ЗАКОНОДАТЕЛЬНОЙ, ИСПОЛНИТЕЛЬНОЙ ВЛАСТИ И МЕСТНОГО САМОУПРАВЛЕНИЯ ПЕРМСКОГО КРАЯ И РОССИЙСКОЙ ФЕДЕРАЦИИ, НАПРАВЛЕННЫЕ НА ОБЕСПЕЧЕНИЕ ПРАВ ЧЕЛОВЕКА</a:t>
          </a:r>
          <a:endParaRPr lang="ru-RU" sz="1600" dirty="0"/>
        </a:p>
      </dgm:t>
    </dgm:pt>
    <dgm:pt modelId="{CF9FF0B5-1D40-47CF-BB5A-49CE9BD66966}" type="parTrans" cxnId="{0C335C56-3898-41FE-92BD-702296C42047}">
      <dgm:prSet/>
      <dgm:spPr/>
      <dgm:t>
        <a:bodyPr/>
        <a:lstStyle/>
        <a:p>
          <a:endParaRPr lang="ru-RU" sz="2400" dirty="0"/>
        </a:p>
      </dgm:t>
    </dgm:pt>
    <dgm:pt modelId="{50FA2A02-AA75-499F-A5BA-24FBEA3EF70F}" type="sibTrans" cxnId="{0C335C56-3898-41FE-92BD-702296C42047}">
      <dgm:prSet/>
      <dgm:spPr/>
      <dgm:t>
        <a:bodyPr/>
        <a:lstStyle/>
        <a:p>
          <a:endParaRPr lang="ru-RU" sz="2400" dirty="0"/>
        </a:p>
      </dgm:t>
    </dgm:pt>
    <dgm:pt modelId="{D98AC4F7-C42C-4BFE-B35A-5264CB473986}">
      <dgm:prSet phldrT="[Текст]" custT="1"/>
      <dgm:spPr/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УДЕЛИТЬ ОСОБОЕ ВНИМАНИЕ РАБОТЕ, НАПРАВЛЕННОЙ НА ОБЕСПЕЧЕНИЕ ПОЛИТИЧЕСКИХ ПРАВ ГРАЖДАН</a:t>
          </a:r>
          <a:endParaRPr lang="ru-RU" sz="1600" dirty="0"/>
        </a:p>
      </dgm:t>
    </dgm:pt>
    <dgm:pt modelId="{0FF0EDF9-B6E4-4AEF-99B4-866CFEA59ED3}" type="parTrans" cxnId="{7E2F664A-C94C-46FC-90FA-B5928BD607D2}">
      <dgm:prSet/>
      <dgm:spPr/>
      <dgm:t>
        <a:bodyPr/>
        <a:lstStyle/>
        <a:p>
          <a:endParaRPr lang="ru-RU"/>
        </a:p>
      </dgm:t>
    </dgm:pt>
    <dgm:pt modelId="{7B1953FD-2C98-4BB9-8FE9-092C1367FF5A}" type="sibTrans" cxnId="{7E2F664A-C94C-46FC-90FA-B5928BD607D2}">
      <dgm:prSet/>
      <dgm:spPr/>
      <dgm:t>
        <a:bodyPr/>
        <a:lstStyle/>
        <a:p>
          <a:endParaRPr lang="ru-RU"/>
        </a:p>
      </dgm:t>
    </dgm:pt>
    <dgm:pt modelId="{F4A44DE9-C88F-4C03-B06C-EA2448731890}" type="pres">
      <dgm:prSet presAssocID="{ACF96767-5F9A-458B-9AF8-0C73967FF8E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42D3D5-936D-48E1-8E84-2695574139D5}" type="pres">
      <dgm:prSet presAssocID="{4E88004A-C276-41DE-A15A-E092832826CF}" presName="thickLine" presStyleLbl="alignNode1" presStyleIdx="0" presStyleCnt="1"/>
      <dgm:spPr/>
    </dgm:pt>
    <dgm:pt modelId="{29753BFC-0B83-4567-ADDF-16672BED2149}" type="pres">
      <dgm:prSet presAssocID="{4E88004A-C276-41DE-A15A-E092832826CF}" presName="horz1" presStyleCnt="0"/>
      <dgm:spPr/>
    </dgm:pt>
    <dgm:pt modelId="{C654FF97-7E9F-4A38-81BA-8717BAD523AA}" type="pres">
      <dgm:prSet presAssocID="{4E88004A-C276-41DE-A15A-E092832826CF}" presName="tx1" presStyleLbl="revTx" presStyleIdx="0" presStyleCnt="3" custScaleX="53796"/>
      <dgm:spPr/>
      <dgm:t>
        <a:bodyPr/>
        <a:lstStyle/>
        <a:p>
          <a:endParaRPr lang="ru-RU"/>
        </a:p>
      </dgm:t>
    </dgm:pt>
    <dgm:pt modelId="{BA0A5E73-CEF1-42FC-9172-6BFFC668D58E}" type="pres">
      <dgm:prSet presAssocID="{4E88004A-C276-41DE-A15A-E092832826CF}" presName="vert1" presStyleCnt="0"/>
      <dgm:spPr/>
    </dgm:pt>
    <dgm:pt modelId="{6D7014BE-00BC-4318-B8A4-B86F779F07AA}" type="pres">
      <dgm:prSet presAssocID="{29B2C32E-71C0-4040-9CEB-3CD9847CB69C}" presName="vertSpace2a" presStyleCnt="0"/>
      <dgm:spPr/>
    </dgm:pt>
    <dgm:pt modelId="{C41A6597-E594-44DE-A2F0-D3C24865505B}" type="pres">
      <dgm:prSet presAssocID="{29B2C32E-71C0-4040-9CEB-3CD9847CB69C}" presName="horz2" presStyleCnt="0"/>
      <dgm:spPr/>
    </dgm:pt>
    <dgm:pt modelId="{4EA345C3-233A-4A17-8903-0F4C1C76096E}" type="pres">
      <dgm:prSet presAssocID="{29B2C32E-71C0-4040-9CEB-3CD9847CB69C}" presName="horzSpace2" presStyleCnt="0"/>
      <dgm:spPr/>
    </dgm:pt>
    <dgm:pt modelId="{B14A0B2C-0DD8-4B31-A1C1-DDA17C4D4B90}" type="pres">
      <dgm:prSet presAssocID="{29B2C32E-71C0-4040-9CEB-3CD9847CB69C}" presName="tx2" presStyleLbl="revTx" presStyleIdx="1" presStyleCnt="3" custScaleX="126015"/>
      <dgm:spPr/>
      <dgm:t>
        <a:bodyPr/>
        <a:lstStyle/>
        <a:p>
          <a:endParaRPr lang="ru-RU"/>
        </a:p>
      </dgm:t>
    </dgm:pt>
    <dgm:pt modelId="{FC41CC15-0471-4C72-B2E3-A92F12BD4CFA}" type="pres">
      <dgm:prSet presAssocID="{29B2C32E-71C0-4040-9CEB-3CD9847CB69C}" presName="vert2" presStyleCnt="0"/>
      <dgm:spPr/>
    </dgm:pt>
    <dgm:pt modelId="{E33F01F8-CDA9-415E-932A-677DEA476443}" type="pres">
      <dgm:prSet presAssocID="{29B2C32E-71C0-4040-9CEB-3CD9847CB69C}" presName="thinLine2b" presStyleLbl="callout" presStyleIdx="0" presStyleCnt="2"/>
      <dgm:spPr/>
    </dgm:pt>
    <dgm:pt modelId="{31C99BDF-EFD7-4B58-AF4E-0A5D2F0C1342}" type="pres">
      <dgm:prSet presAssocID="{29B2C32E-71C0-4040-9CEB-3CD9847CB69C}" presName="vertSpace2b" presStyleCnt="0"/>
      <dgm:spPr/>
    </dgm:pt>
    <dgm:pt modelId="{941E8BDA-8CF2-4045-A6F5-E3EF4E71C26F}" type="pres">
      <dgm:prSet presAssocID="{D98AC4F7-C42C-4BFE-B35A-5264CB473986}" presName="horz2" presStyleCnt="0"/>
      <dgm:spPr/>
    </dgm:pt>
    <dgm:pt modelId="{39F2D99B-0DE6-4C9D-A0B1-CFC31B3048F3}" type="pres">
      <dgm:prSet presAssocID="{D98AC4F7-C42C-4BFE-B35A-5264CB473986}" presName="horzSpace2" presStyleCnt="0"/>
      <dgm:spPr/>
    </dgm:pt>
    <dgm:pt modelId="{01F3FA39-3697-40D8-9D0B-BC4A24BB0CF8}" type="pres">
      <dgm:prSet presAssocID="{D98AC4F7-C42C-4BFE-B35A-5264CB473986}" presName="tx2" presStyleLbl="revTx" presStyleIdx="2" presStyleCnt="3"/>
      <dgm:spPr/>
      <dgm:t>
        <a:bodyPr/>
        <a:lstStyle/>
        <a:p>
          <a:endParaRPr lang="ru-RU"/>
        </a:p>
      </dgm:t>
    </dgm:pt>
    <dgm:pt modelId="{49A3EE64-E230-4ADD-9959-3ED169E0BE49}" type="pres">
      <dgm:prSet presAssocID="{D98AC4F7-C42C-4BFE-B35A-5264CB473986}" presName="vert2" presStyleCnt="0"/>
      <dgm:spPr/>
    </dgm:pt>
    <dgm:pt modelId="{64D3B227-C1D3-42AB-AB0E-069565E3B373}" type="pres">
      <dgm:prSet presAssocID="{D98AC4F7-C42C-4BFE-B35A-5264CB473986}" presName="thinLine2b" presStyleLbl="callout" presStyleIdx="1" presStyleCnt="2"/>
      <dgm:spPr/>
    </dgm:pt>
    <dgm:pt modelId="{C0F56CC9-19FA-47C8-89C9-AAF210DE058E}" type="pres">
      <dgm:prSet presAssocID="{D98AC4F7-C42C-4BFE-B35A-5264CB473986}" presName="vertSpace2b" presStyleCnt="0"/>
      <dgm:spPr/>
    </dgm:pt>
  </dgm:ptLst>
  <dgm:cxnLst>
    <dgm:cxn modelId="{2A58BCE9-923B-47CF-A59F-D445897B696B}" type="presOf" srcId="{D98AC4F7-C42C-4BFE-B35A-5264CB473986}" destId="{01F3FA39-3697-40D8-9D0B-BC4A24BB0CF8}" srcOrd="0" destOrd="0" presId="urn:microsoft.com/office/officeart/2008/layout/LinedList"/>
    <dgm:cxn modelId="{0C335C56-3898-41FE-92BD-702296C42047}" srcId="{4E88004A-C276-41DE-A15A-E092832826CF}" destId="{29B2C32E-71C0-4040-9CEB-3CD9847CB69C}" srcOrd="0" destOrd="0" parTransId="{CF9FF0B5-1D40-47CF-BB5A-49CE9BD66966}" sibTransId="{50FA2A02-AA75-499F-A5BA-24FBEA3EF70F}"/>
    <dgm:cxn modelId="{22B87AB6-D429-4D21-8E50-4B1971DCBB74}" type="presOf" srcId="{29B2C32E-71C0-4040-9CEB-3CD9847CB69C}" destId="{B14A0B2C-0DD8-4B31-A1C1-DDA17C4D4B90}" srcOrd="0" destOrd="0" presId="urn:microsoft.com/office/officeart/2008/layout/LinedList"/>
    <dgm:cxn modelId="{A54A4673-9489-4D28-8AF2-5B9B5109131A}" srcId="{ACF96767-5F9A-458B-9AF8-0C73967FF8E9}" destId="{4E88004A-C276-41DE-A15A-E092832826CF}" srcOrd="0" destOrd="0" parTransId="{783FDB56-4EF4-4265-BDCA-3C6C65DE0F08}" sibTransId="{F6D1F2A7-1AA4-471A-BE24-7395389A7B64}"/>
    <dgm:cxn modelId="{6B83861D-5F24-4337-96DE-88378B6F7E53}" type="presOf" srcId="{ACF96767-5F9A-458B-9AF8-0C73967FF8E9}" destId="{F4A44DE9-C88F-4C03-B06C-EA2448731890}" srcOrd="0" destOrd="0" presId="urn:microsoft.com/office/officeart/2008/layout/LinedList"/>
    <dgm:cxn modelId="{7E2F664A-C94C-46FC-90FA-B5928BD607D2}" srcId="{4E88004A-C276-41DE-A15A-E092832826CF}" destId="{D98AC4F7-C42C-4BFE-B35A-5264CB473986}" srcOrd="1" destOrd="0" parTransId="{0FF0EDF9-B6E4-4AEF-99B4-866CFEA59ED3}" sibTransId="{7B1953FD-2C98-4BB9-8FE9-092C1367FF5A}"/>
    <dgm:cxn modelId="{7416D337-6FAA-4448-85C5-794BA02138E6}" type="presOf" srcId="{4E88004A-C276-41DE-A15A-E092832826CF}" destId="{C654FF97-7E9F-4A38-81BA-8717BAD523AA}" srcOrd="0" destOrd="0" presId="urn:microsoft.com/office/officeart/2008/layout/LinedList"/>
    <dgm:cxn modelId="{8F0F070C-493E-499F-88FC-D3519F37ADB7}" type="presParOf" srcId="{F4A44DE9-C88F-4C03-B06C-EA2448731890}" destId="{D242D3D5-936D-48E1-8E84-2695574139D5}" srcOrd="0" destOrd="0" presId="urn:microsoft.com/office/officeart/2008/layout/LinedList"/>
    <dgm:cxn modelId="{CA7807FE-EE0D-4248-AA49-DAA81603989E}" type="presParOf" srcId="{F4A44DE9-C88F-4C03-B06C-EA2448731890}" destId="{29753BFC-0B83-4567-ADDF-16672BED2149}" srcOrd="1" destOrd="0" presId="urn:microsoft.com/office/officeart/2008/layout/LinedList"/>
    <dgm:cxn modelId="{89407977-2D86-474F-A297-86EC603BA1E1}" type="presParOf" srcId="{29753BFC-0B83-4567-ADDF-16672BED2149}" destId="{C654FF97-7E9F-4A38-81BA-8717BAD523AA}" srcOrd="0" destOrd="0" presId="urn:microsoft.com/office/officeart/2008/layout/LinedList"/>
    <dgm:cxn modelId="{DA8EEAD7-9608-489D-86B2-D5AC3EB9E3D8}" type="presParOf" srcId="{29753BFC-0B83-4567-ADDF-16672BED2149}" destId="{BA0A5E73-CEF1-42FC-9172-6BFFC668D58E}" srcOrd="1" destOrd="0" presId="urn:microsoft.com/office/officeart/2008/layout/LinedList"/>
    <dgm:cxn modelId="{2D2B5DD0-5657-49F5-A292-7932CD21E23E}" type="presParOf" srcId="{BA0A5E73-CEF1-42FC-9172-6BFFC668D58E}" destId="{6D7014BE-00BC-4318-B8A4-B86F779F07AA}" srcOrd="0" destOrd="0" presId="urn:microsoft.com/office/officeart/2008/layout/LinedList"/>
    <dgm:cxn modelId="{9ABFC14A-0DD3-4278-AFD8-9D58CFD7EAF6}" type="presParOf" srcId="{BA0A5E73-CEF1-42FC-9172-6BFFC668D58E}" destId="{C41A6597-E594-44DE-A2F0-D3C24865505B}" srcOrd="1" destOrd="0" presId="urn:microsoft.com/office/officeart/2008/layout/LinedList"/>
    <dgm:cxn modelId="{D2BE2CA7-A09E-4BCA-9831-AA16A492C36A}" type="presParOf" srcId="{C41A6597-E594-44DE-A2F0-D3C24865505B}" destId="{4EA345C3-233A-4A17-8903-0F4C1C76096E}" srcOrd="0" destOrd="0" presId="urn:microsoft.com/office/officeart/2008/layout/LinedList"/>
    <dgm:cxn modelId="{DE476587-D76F-4EB5-B9CF-89DE1CDCB1B6}" type="presParOf" srcId="{C41A6597-E594-44DE-A2F0-D3C24865505B}" destId="{B14A0B2C-0DD8-4B31-A1C1-DDA17C4D4B90}" srcOrd="1" destOrd="0" presId="urn:microsoft.com/office/officeart/2008/layout/LinedList"/>
    <dgm:cxn modelId="{67EBBC89-20CB-4F34-9D82-6CB6F939D579}" type="presParOf" srcId="{C41A6597-E594-44DE-A2F0-D3C24865505B}" destId="{FC41CC15-0471-4C72-B2E3-A92F12BD4CFA}" srcOrd="2" destOrd="0" presId="urn:microsoft.com/office/officeart/2008/layout/LinedList"/>
    <dgm:cxn modelId="{57D82A2C-8A4A-4E9F-8334-07C8BF94DC87}" type="presParOf" srcId="{BA0A5E73-CEF1-42FC-9172-6BFFC668D58E}" destId="{E33F01F8-CDA9-415E-932A-677DEA476443}" srcOrd="2" destOrd="0" presId="urn:microsoft.com/office/officeart/2008/layout/LinedList"/>
    <dgm:cxn modelId="{26FAA66E-E46F-400D-99E8-DD4A41F1FACC}" type="presParOf" srcId="{BA0A5E73-CEF1-42FC-9172-6BFFC668D58E}" destId="{31C99BDF-EFD7-4B58-AF4E-0A5D2F0C1342}" srcOrd="3" destOrd="0" presId="urn:microsoft.com/office/officeart/2008/layout/LinedList"/>
    <dgm:cxn modelId="{7BA91ACD-F2FC-4E8D-A442-4633F2587447}" type="presParOf" srcId="{BA0A5E73-CEF1-42FC-9172-6BFFC668D58E}" destId="{941E8BDA-8CF2-4045-A6F5-E3EF4E71C26F}" srcOrd="4" destOrd="0" presId="urn:microsoft.com/office/officeart/2008/layout/LinedList"/>
    <dgm:cxn modelId="{F0675296-96CB-4684-ACA3-2C03F5D1F5D8}" type="presParOf" srcId="{941E8BDA-8CF2-4045-A6F5-E3EF4E71C26F}" destId="{39F2D99B-0DE6-4C9D-A0B1-CFC31B3048F3}" srcOrd="0" destOrd="0" presId="urn:microsoft.com/office/officeart/2008/layout/LinedList"/>
    <dgm:cxn modelId="{3CFE2490-817C-4896-8A59-DEA3AD3AE399}" type="presParOf" srcId="{941E8BDA-8CF2-4045-A6F5-E3EF4E71C26F}" destId="{01F3FA39-3697-40D8-9D0B-BC4A24BB0CF8}" srcOrd="1" destOrd="0" presId="urn:microsoft.com/office/officeart/2008/layout/LinedList"/>
    <dgm:cxn modelId="{E214A503-4075-4384-9654-1CE63DC3C268}" type="presParOf" srcId="{941E8BDA-8CF2-4045-A6F5-E3EF4E71C26F}" destId="{49A3EE64-E230-4ADD-9959-3ED169E0BE49}" srcOrd="2" destOrd="0" presId="urn:microsoft.com/office/officeart/2008/layout/LinedList"/>
    <dgm:cxn modelId="{C2B2582C-975D-41C3-BD54-C443BD5C592A}" type="presParOf" srcId="{BA0A5E73-CEF1-42FC-9172-6BFFC668D58E}" destId="{64D3B227-C1D3-42AB-AB0E-069565E3B373}" srcOrd="5" destOrd="0" presId="urn:microsoft.com/office/officeart/2008/layout/LinedList"/>
    <dgm:cxn modelId="{11E091BB-92A6-4A6A-AD1B-5E7200675440}" type="presParOf" srcId="{BA0A5E73-CEF1-42FC-9172-6BFFC668D58E}" destId="{C0F56CC9-19FA-47C8-89C9-AAF210DE058E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F35448-45B9-43E6-9CB4-4C9BB4760BF4}" type="doc">
      <dgm:prSet loTypeId="urn:microsoft.com/office/officeart/2005/8/layout/lProcess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0183C9E-D1FE-40E4-B2CB-318149B9F6C1}">
      <dgm:prSet phldrT="[Текст]" custT="1"/>
      <dgm:spPr/>
      <dgm:t>
        <a:bodyPr/>
        <a:lstStyle/>
        <a:p>
          <a:r>
            <a:rPr lang="ru-RU" sz="2000" b="1" i="0" dirty="0" smtClean="0"/>
            <a:t>7661 обращение</a:t>
          </a:r>
          <a:endParaRPr lang="ru-RU" sz="2000" b="1" i="0" dirty="0"/>
        </a:p>
      </dgm:t>
    </dgm:pt>
    <dgm:pt modelId="{5F11964E-DD78-4B9C-A2C1-D6CECCD98673}" type="parTrans" cxnId="{F0821A7F-C28C-4C5C-A0A0-09B92F2DCE92}">
      <dgm:prSet/>
      <dgm:spPr/>
      <dgm:t>
        <a:bodyPr/>
        <a:lstStyle/>
        <a:p>
          <a:endParaRPr lang="ru-RU"/>
        </a:p>
      </dgm:t>
    </dgm:pt>
    <dgm:pt modelId="{C9372A8F-AA26-441A-8536-C797187A68AF}" type="sibTrans" cxnId="{F0821A7F-C28C-4C5C-A0A0-09B92F2DCE92}">
      <dgm:prSet/>
      <dgm:spPr/>
      <dgm:t>
        <a:bodyPr/>
        <a:lstStyle/>
        <a:p>
          <a:endParaRPr lang="ru-RU"/>
        </a:p>
      </dgm:t>
    </dgm:pt>
    <dgm:pt modelId="{906321E6-DC5F-4748-BA14-8D9A39032633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/>
            <a:t>2950 жалоб</a:t>
          </a:r>
          <a:endParaRPr lang="ru-RU" dirty="0"/>
        </a:p>
      </dgm:t>
    </dgm:pt>
    <dgm:pt modelId="{13FB88A3-6A9B-411E-855D-1E006B07CC25}" type="parTrans" cxnId="{17719200-FB60-44D0-9BBE-F5193A75DDD8}">
      <dgm:prSet/>
      <dgm:spPr/>
      <dgm:t>
        <a:bodyPr/>
        <a:lstStyle/>
        <a:p>
          <a:endParaRPr lang="ru-RU"/>
        </a:p>
      </dgm:t>
    </dgm:pt>
    <dgm:pt modelId="{8D856A60-1440-4786-B4FA-C06937355407}" type="sibTrans" cxnId="{17719200-FB60-44D0-9BBE-F5193A75DDD8}">
      <dgm:prSet/>
      <dgm:spPr/>
      <dgm:t>
        <a:bodyPr/>
        <a:lstStyle/>
        <a:p>
          <a:endParaRPr lang="ru-RU"/>
        </a:p>
      </dgm:t>
    </dgm:pt>
    <dgm:pt modelId="{E1961BF5-24F1-4AFC-8806-787D3F09E279}">
      <dgm:prSet phldrT="[Текст]"/>
      <dgm:spPr/>
      <dgm:t>
        <a:bodyPr/>
        <a:lstStyle/>
        <a:p>
          <a:r>
            <a:rPr lang="ru-RU" dirty="0" smtClean="0"/>
            <a:t>4711 ходатайства</a:t>
          </a:r>
          <a:endParaRPr lang="ru-RU" dirty="0"/>
        </a:p>
      </dgm:t>
    </dgm:pt>
    <dgm:pt modelId="{DDB0E933-BC9C-46D2-BAED-8B5E0C19A09D}" type="parTrans" cxnId="{A579E7A9-9326-4BB2-BC63-69EF11B98212}">
      <dgm:prSet/>
      <dgm:spPr/>
      <dgm:t>
        <a:bodyPr/>
        <a:lstStyle/>
        <a:p>
          <a:endParaRPr lang="ru-RU"/>
        </a:p>
      </dgm:t>
    </dgm:pt>
    <dgm:pt modelId="{00770888-DAE5-45AA-B945-7C3C522F39AC}" type="sibTrans" cxnId="{A579E7A9-9326-4BB2-BC63-69EF11B98212}">
      <dgm:prSet/>
      <dgm:spPr/>
      <dgm:t>
        <a:bodyPr/>
        <a:lstStyle/>
        <a:p>
          <a:endParaRPr lang="ru-RU"/>
        </a:p>
      </dgm:t>
    </dgm:pt>
    <dgm:pt modelId="{EE2C48D2-8B73-4CA4-99D0-BC7FD29B831E}">
      <dgm:prSet phldrT="[Текст]"/>
      <dgm:spPr/>
      <dgm:t>
        <a:bodyPr/>
        <a:lstStyle/>
        <a:p>
          <a:pPr>
            <a:lnSpc>
              <a:spcPts val="1600"/>
            </a:lnSpc>
            <a:spcAft>
              <a:spcPts val="0"/>
            </a:spcAft>
          </a:pPr>
          <a:r>
            <a:rPr lang="ru-RU" b="1" dirty="0" smtClean="0"/>
            <a:t>226 коллективных обращений  </a:t>
          </a:r>
        </a:p>
        <a:p>
          <a:pPr>
            <a:lnSpc>
              <a:spcPts val="1600"/>
            </a:lnSpc>
            <a:spcAft>
              <a:spcPts val="0"/>
            </a:spcAft>
          </a:pPr>
          <a:r>
            <a:rPr lang="ru-RU" b="1" dirty="0" smtClean="0"/>
            <a:t>(3411 человек)</a:t>
          </a:r>
          <a:endParaRPr lang="ru-RU" b="1" dirty="0"/>
        </a:p>
      </dgm:t>
    </dgm:pt>
    <dgm:pt modelId="{65B896F0-643B-46F5-AD2B-2991406A6749}" type="parTrans" cxnId="{B9CDB46D-07C2-484D-9B57-32E8D6FB18E6}">
      <dgm:prSet/>
      <dgm:spPr/>
      <dgm:t>
        <a:bodyPr/>
        <a:lstStyle/>
        <a:p>
          <a:endParaRPr lang="ru-RU"/>
        </a:p>
      </dgm:t>
    </dgm:pt>
    <dgm:pt modelId="{BFF0A0D7-1C11-45B9-B355-0E3A8DE02A2D}" type="sibTrans" cxnId="{B9CDB46D-07C2-484D-9B57-32E8D6FB18E6}">
      <dgm:prSet/>
      <dgm:spPr/>
      <dgm:t>
        <a:bodyPr/>
        <a:lstStyle/>
        <a:p>
          <a:endParaRPr lang="ru-RU"/>
        </a:p>
      </dgm:t>
    </dgm:pt>
    <dgm:pt modelId="{359FA979-CB2B-47B0-BC15-3C18E9F686A4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/>
            <a:t>172 жалобы</a:t>
          </a:r>
          <a:endParaRPr lang="ru-RU" dirty="0"/>
        </a:p>
      </dgm:t>
    </dgm:pt>
    <dgm:pt modelId="{00C9B950-3F3F-48E3-BC2A-EE5A403ABDF2}" type="parTrans" cxnId="{6B363AC2-0982-4454-B835-366F0CA8C35E}">
      <dgm:prSet/>
      <dgm:spPr/>
      <dgm:t>
        <a:bodyPr/>
        <a:lstStyle/>
        <a:p>
          <a:endParaRPr lang="ru-RU"/>
        </a:p>
      </dgm:t>
    </dgm:pt>
    <dgm:pt modelId="{C046842B-B5FD-4027-A0C4-259D20922B2C}" type="sibTrans" cxnId="{6B363AC2-0982-4454-B835-366F0CA8C35E}">
      <dgm:prSet/>
      <dgm:spPr/>
      <dgm:t>
        <a:bodyPr/>
        <a:lstStyle/>
        <a:p>
          <a:endParaRPr lang="ru-RU"/>
        </a:p>
      </dgm:t>
    </dgm:pt>
    <dgm:pt modelId="{5C5748FF-AE47-4037-92D6-CEAE3E9CDDB5}">
      <dgm:prSet phldrT="[Текст]"/>
      <dgm:spPr/>
      <dgm:t>
        <a:bodyPr/>
        <a:lstStyle/>
        <a:p>
          <a:r>
            <a:rPr lang="ru-RU" dirty="0" smtClean="0"/>
            <a:t>54 ходатайства</a:t>
          </a:r>
          <a:endParaRPr lang="ru-RU" dirty="0"/>
        </a:p>
      </dgm:t>
    </dgm:pt>
    <dgm:pt modelId="{B59FE723-2AC5-4BEB-AAAA-B13170AC8D5A}" type="parTrans" cxnId="{7802F2FA-6C28-492A-86EA-C1E1C2ED87C7}">
      <dgm:prSet/>
      <dgm:spPr/>
      <dgm:t>
        <a:bodyPr/>
        <a:lstStyle/>
        <a:p>
          <a:endParaRPr lang="ru-RU"/>
        </a:p>
      </dgm:t>
    </dgm:pt>
    <dgm:pt modelId="{503F9A41-EC68-4CC5-B293-14187E725FCD}" type="sibTrans" cxnId="{7802F2FA-6C28-492A-86EA-C1E1C2ED87C7}">
      <dgm:prSet/>
      <dgm:spPr/>
      <dgm:t>
        <a:bodyPr/>
        <a:lstStyle/>
        <a:p>
          <a:endParaRPr lang="ru-RU"/>
        </a:p>
      </dgm:t>
    </dgm:pt>
    <dgm:pt modelId="{D85ECA2A-9C94-4D02-A72E-187E6684BE92}" type="pres">
      <dgm:prSet presAssocID="{26F35448-45B9-43E6-9CB4-4C9BB4760BF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7D12B0-D02B-40F4-825E-0EF732EB8E9B}" type="pres">
      <dgm:prSet presAssocID="{80183C9E-D1FE-40E4-B2CB-318149B9F6C1}" presName="compNode" presStyleCnt="0"/>
      <dgm:spPr/>
    </dgm:pt>
    <dgm:pt modelId="{B55DD41C-DF9D-4935-96DD-FD0FD682BF13}" type="pres">
      <dgm:prSet presAssocID="{80183C9E-D1FE-40E4-B2CB-318149B9F6C1}" presName="aNode" presStyleLbl="bgShp" presStyleIdx="0" presStyleCnt="2"/>
      <dgm:spPr/>
      <dgm:t>
        <a:bodyPr/>
        <a:lstStyle/>
        <a:p>
          <a:endParaRPr lang="ru-RU"/>
        </a:p>
      </dgm:t>
    </dgm:pt>
    <dgm:pt modelId="{9FE6394F-224A-4A66-96F9-3EB5692042B9}" type="pres">
      <dgm:prSet presAssocID="{80183C9E-D1FE-40E4-B2CB-318149B9F6C1}" presName="textNode" presStyleLbl="bgShp" presStyleIdx="0" presStyleCnt="2"/>
      <dgm:spPr/>
      <dgm:t>
        <a:bodyPr/>
        <a:lstStyle/>
        <a:p>
          <a:endParaRPr lang="ru-RU"/>
        </a:p>
      </dgm:t>
    </dgm:pt>
    <dgm:pt modelId="{3A9E0EF9-3969-4F6C-BD2A-4A28D8E11395}" type="pres">
      <dgm:prSet presAssocID="{80183C9E-D1FE-40E4-B2CB-318149B9F6C1}" presName="compChildNode" presStyleCnt="0"/>
      <dgm:spPr/>
    </dgm:pt>
    <dgm:pt modelId="{1E92F15F-1C04-429C-9619-9011D9E247A6}" type="pres">
      <dgm:prSet presAssocID="{80183C9E-D1FE-40E4-B2CB-318149B9F6C1}" presName="theInnerList" presStyleCnt="0"/>
      <dgm:spPr/>
    </dgm:pt>
    <dgm:pt modelId="{C31BFE11-9EFA-4119-8C79-83E7D7FCD4AA}" type="pres">
      <dgm:prSet presAssocID="{906321E6-DC5F-4748-BA14-8D9A39032633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743D6-A96E-451D-9B6B-BEF6FEB2B66F}" type="pres">
      <dgm:prSet presAssocID="{906321E6-DC5F-4748-BA14-8D9A39032633}" presName="aSpace2" presStyleCnt="0"/>
      <dgm:spPr/>
    </dgm:pt>
    <dgm:pt modelId="{B2ED75A2-1D2F-4B2A-809C-D47A69449073}" type="pres">
      <dgm:prSet presAssocID="{E1961BF5-24F1-4AFC-8806-787D3F09E279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E8983-4C92-470F-8705-0000A42ECC44}" type="pres">
      <dgm:prSet presAssocID="{80183C9E-D1FE-40E4-B2CB-318149B9F6C1}" presName="aSpace" presStyleCnt="0"/>
      <dgm:spPr/>
    </dgm:pt>
    <dgm:pt modelId="{61AA49C4-06EB-47B5-A405-B27AB2D294D3}" type="pres">
      <dgm:prSet presAssocID="{EE2C48D2-8B73-4CA4-99D0-BC7FD29B831E}" presName="compNode" presStyleCnt="0"/>
      <dgm:spPr/>
    </dgm:pt>
    <dgm:pt modelId="{ADEEE63B-1D28-47C6-983B-982E96158006}" type="pres">
      <dgm:prSet presAssocID="{EE2C48D2-8B73-4CA4-99D0-BC7FD29B831E}" presName="aNode" presStyleLbl="bgShp" presStyleIdx="1" presStyleCnt="2"/>
      <dgm:spPr/>
      <dgm:t>
        <a:bodyPr/>
        <a:lstStyle/>
        <a:p>
          <a:endParaRPr lang="ru-RU"/>
        </a:p>
      </dgm:t>
    </dgm:pt>
    <dgm:pt modelId="{5375FE07-3836-44E4-8AD0-12747B8D94AB}" type="pres">
      <dgm:prSet presAssocID="{EE2C48D2-8B73-4CA4-99D0-BC7FD29B831E}" presName="textNode" presStyleLbl="bgShp" presStyleIdx="1" presStyleCnt="2"/>
      <dgm:spPr/>
      <dgm:t>
        <a:bodyPr/>
        <a:lstStyle/>
        <a:p>
          <a:endParaRPr lang="ru-RU"/>
        </a:p>
      </dgm:t>
    </dgm:pt>
    <dgm:pt modelId="{1246DA4C-B2CC-409E-B75A-CFEC4CA8A22B}" type="pres">
      <dgm:prSet presAssocID="{EE2C48D2-8B73-4CA4-99D0-BC7FD29B831E}" presName="compChildNode" presStyleCnt="0"/>
      <dgm:spPr/>
    </dgm:pt>
    <dgm:pt modelId="{ABBA800F-145C-440D-BE2C-EA1EBE544552}" type="pres">
      <dgm:prSet presAssocID="{EE2C48D2-8B73-4CA4-99D0-BC7FD29B831E}" presName="theInnerList" presStyleCnt="0"/>
      <dgm:spPr/>
    </dgm:pt>
    <dgm:pt modelId="{05B9D77C-9CE1-427B-8F00-0AF83E5C0EB3}" type="pres">
      <dgm:prSet presAssocID="{359FA979-CB2B-47B0-BC15-3C18E9F686A4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6E6BB-993C-4A9A-AA99-2A4E0ADA71D5}" type="pres">
      <dgm:prSet presAssocID="{359FA979-CB2B-47B0-BC15-3C18E9F686A4}" presName="aSpace2" presStyleCnt="0"/>
      <dgm:spPr/>
    </dgm:pt>
    <dgm:pt modelId="{86091F33-1337-44FA-8AE5-2FDCE7BEEF2D}" type="pres">
      <dgm:prSet presAssocID="{5C5748FF-AE47-4037-92D6-CEAE3E9CDDB5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02F2FA-6C28-492A-86EA-C1E1C2ED87C7}" srcId="{EE2C48D2-8B73-4CA4-99D0-BC7FD29B831E}" destId="{5C5748FF-AE47-4037-92D6-CEAE3E9CDDB5}" srcOrd="1" destOrd="0" parTransId="{B59FE723-2AC5-4BEB-AAAA-B13170AC8D5A}" sibTransId="{503F9A41-EC68-4CC5-B293-14187E725FCD}"/>
    <dgm:cxn modelId="{EEEC0AFC-0874-4B2E-A73B-7A5CECE13A01}" type="presOf" srcId="{80183C9E-D1FE-40E4-B2CB-318149B9F6C1}" destId="{B55DD41C-DF9D-4935-96DD-FD0FD682BF13}" srcOrd="0" destOrd="0" presId="urn:microsoft.com/office/officeart/2005/8/layout/lProcess2"/>
    <dgm:cxn modelId="{B9CDB46D-07C2-484D-9B57-32E8D6FB18E6}" srcId="{26F35448-45B9-43E6-9CB4-4C9BB4760BF4}" destId="{EE2C48D2-8B73-4CA4-99D0-BC7FD29B831E}" srcOrd="1" destOrd="0" parTransId="{65B896F0-643B-46F5-AD2B-2991406A6749}" sibTransId="{BFF0A0D7-1C11-45B9-B355-0E3A8DE02A2D}"/>
    <dgm:cxn modelId="{EF028CE9-FE3D-4FB2-970F-1E9F22E99E3C}" type="presOf" srcId="{5C5748FF-AE47-4037-92D6-CEAE3E9CDDB5}" destId="{86091F33-1337-44FA-8AE5-2FDCE7BEEF2D}" srcOrd="0" destOrd="0" presId="urn:microsoft.com/office/officeart/2005/8/layout/lProcess2"/>
    <dgm:cxn modelId="{C2FAC255-50CC-4830-9964-ACDD0DA0EAD8}" type="presOf" srcId="{26F35448-45B9-43E6-9CB4-4C9BB4760BF4}" destId="{D85ECA2A-9C94-4D02-A72E-187E6684BE92}" srcOrd="0" destOrd="0" presId="urn:microsoft.com/office/officeart/2005/8/layout/lProcess2"/>
    <dgm:cxn modelId="{A579E7A9-9326-4BB2-BC63-69EF11B98212}" srcId="{80183C9E-D1FE-40E4-B2CB-318149B9F6C1}" destId="{E1961BF5-24F1-4AFC-8806-787D3F09E279}" srcOrd="1" destOrd="0" parTransId="{DDB0E933-BC9C-46D2-BAED-8B5E0C19A09D}" sibTransId="{00770888-DAE5-45AA-B945-7C3C522F39AC}"/>
    <dgm:cxn modelId="{99E36253-6418-4266-9B5E-FFA555D7CA91}" type="presOf" srcId="{EE2C48D2-8B73-4CA4-99D0-BC7FD29B831E}" destId="{ADEEE63B-1D28-47C6-983B-982E96158006}" srcOrd="0" destOrd="0" presId="urn:microsoft.com/office/officeart/2005/8/layout/lProcess2"/>
    <dgm:cxn modelId="{7E7BB014-C91A-4F8B-A022-B57112B2A6B5}" type="presOf" srcId="{359FA979-CB2B-47B0-BC15-3C18E9F686A4}" destId="{05B9D77C-9CE1-427B-8F00-0AF83E5C0EB3}" srcOrd="0" destOrd="0" presId="urn:microsoft.com/office/officeart/2005/8/layout/lProcess2"/>
    <dgm:cxn modelId="{B8568021-F5F1-4562-B5E5-AD62C1977B68}" type="presOf" srcId="{906321E6-DC5F-4748-BA14-8D9A39032633}" destId="{C31BFE11-9EFA-4119-8C79-83E7D7FCD4AA}" srcOrd="0" destOrd="0" presId="urn:microsoft.com/office/officeart/2005/8/layout/lProcess2"/>
    <dgm:cxn modelId="{3F021F78-B770-4BF4-A1B7-B0E9B216E079}" type="presOf" srcId="{E1961BF5-24F1-4AFC-8806-787D3F09E279}" destId="{B2ED75A2-1D2F-4B2A-809C-D47A69449073}" srcOrd="0" destOrd="0" presId="urn:microsoft.com/office/officeart/2005/8/layout/lProcess2"/>
    <dgm:cxn modelId="{F0821A7F-C28C-4C5C-A0A0-09B92F2DCE92}" srcId="{26F35448-45B9-43E6-9CB4-4C9BB4760BF4}" destId="{80183C9E-D1FE-40E4-B2CB-318149B9F6C1}" srcOrd="0" destOrd="0" parTransId="{5F11964E-DD78-4B9C-A2C1-D6CECCD98673}" sibTransId="{C9372A8F-AA26-441A-8536-C797187A68AF}"/>
    <dgm:cxn modelId="{17719200-FB60-44D0-9BBE-F5193A75DDD8}" srcId="{80183C9E-D1FE-40E4-B2CB-318149B9F6C1}" destId="{906321E6-DC5F-4748-BA14-8D9A39032633}" srcOrd="0" destOrd="0" parTransId="{13FB88A3-6A9B-411E-855D-1E006B07CC25}" sibTransId="{8D856A60-1440-4786-B4FA-C06937355407}"/>
    <dgm:cxn modelId="{6B363AC2-0982-4454-B835-366F0CA8C35E}" srcId="{EE2C48D2-8B73-4CA4-99D0-BC7FD29B831E}" destId="{359FA979-CB2B-47B0-BC15-3C18E9F686A4}" srcOrd="0" destOrd="0" parTransId="{00C9B950-3F3F-48E3-BC2A-EE5A403ABDF2}" sibTransId="{C046842B-B5FD-4027-A0C4-259D20922B2C}"/>
    <dgm:cxn modelId="{0889AF3D-B691-4974-9CE6-3563B6E78468}" type="presOf" srcId="{EE2C48D2-8B73-4CA4-99D0-BC7FD29B831E}" destId="{5375FE07-3836-44E4-8AD0-12747B8D94AB}" srcOrd="1" destOrd="0" presId="urn:microsoft.com/office/officeart/2005/8/layout/lProcess2"/>
    <dgm:cxn modelId="{E2B44BA1-C443-484C-AAAD-D46143DCCD74}" type="presOf" srcId="{80183C9E-D1FE-40E4-B2CB-318149B9F6C1}" destId="{9FE6394F-224A-4A66-96F9-3EB5692042B9}" srcOrd="1" destOrd="0" presId="urn:microsoft.com/office/officeart/2005/8/layout/lProcess2"/>
    <dgm:cxn modelId="{CDDB70FA-4241-438E-95E4-F53D40DC90B9}" type="presParOf" srcId="{D85ECA2A-9C94-4D02-A72E-187E6684BE92}" destId="{097D12B0-D02B-40F4-825E-0EF732EB8E9B}" srcOrd="0" destOrd="0" presId="urn:microsoft.com/office/officeart/2005/8/layout/lProcess2"/>
    <dgm:cxn modelId="{663B380C-BCC2-4CF2-B8BC-90EBA9460651}" type="presParOf" srcId="{097D12B0-D02B-40F4-825E-0EF732EB8E9B}" destId="{B55DD41C-DF9D-4935-96DD-FD0FD682BF13}" srcOrd="0" destOrd="0" presId="urn:microsoft.com/office/officeart/2005/8/layout/lProcess2"/>
    <dgm:cxn modelId="{1B5D3345-CD69-499D-958F-152E6091134E}" type="presParOf" srcId="{097D12B0-D02B-40F4-825E-0EF732EB8E9B}" destId="{9FE6394F-224A-4A66-96F9-3EB5692042B9}" srcOrd="1" destOrd="0" presId="urn:microsoft.com/office/officeart/2005/8/layout/lProcess2"/>
    <dgm:cxn modelId="{48D782C8-1425-446E-9E82-AC49CF4D471C}" type="presParOf" srcId="{097D12B0-D02B-40F4-825E-0EF732EB8E9B}" destId="{3A9E0EF9-3969-4F6C-BD2A-4A28D8E11395}" srcOrd="2" destOrd="0" presId="urn:microsoft.com/office/officeart/2005/8/layout/lProcess2"/>
    <dgm:cxn modelId="{A2284518-AC30-4087-90BE-902BE8EF847D}" type="presParOf" srcId="{3A9E0EF9-3969-4F6C-BD2A-4A28D8E11395}" destId="{1E92F15F-1C04-429C-9619-9011D9E247A6}" srcOrd="0" destOrd="0" presId="urn:microsoft.com/office/officeart/2005/8/layout/lProcess2"/>
    <dgm:cxn modelId="{E03433BB-C5CD-4CCA-8693-0E0F5630CF8B}" type="presParOf" srcId="{1E92F15F-1C04-429C-9619-9011D9E247A6}" destId="{C31BFE11-9EFA-4119-8C79-83E7D7FCD4AA}" srcOrd="0" destOrd="0" presId="urn:microsoft.com/office/officeart/2005/8/layout/lProcess2"/>
    <dgm:cxn modelId="{176BFE8A-123C-4CE9-9334-306FF1E22713}" type="presParOf" srcId="{1E92F15F-1C04-429C-9619-9011D9E247A6}" destId="{7BD743D6-A96E-451D-9B6B-BEF6FEB2B66F}" srcOrd="1" destOrd="0" presId="urn:microsoft.com/office/officeart/2005/8/layout/lProcess2"/>
    <dgm:cxn modelId="{39AEBDFD-C58A-470B-A6E5-1DC0D707F5C1}" type="presParOf" srcId="{1E92F15F-1C04-429C-9619-9011D9E247A6}" destId="{B2ED75A2-1D2F-4B2A-809C-D47A69449073}" srcOrd="2" destOrd="0" presId="urn:microsoft.com/office/officeart/2005/8/layout/lProcess2"/>
    <dgm:cxn modelId="{A4744FFF-4AE7-4339-9D4C-82BF769A97CD}" type="presParOf" srcId="{D85ECA2A-9C94-4D02-A72E-187E6684BE92}" destId="{B8EE8983-4C92-470F-8705-0000A42ECC44}" srcOrd="1" destOrd="0" presId="urn:microsoft.com/office/officeart/2005/8/layout/lProcess2"/>
    <dgm:cxn modelId="{5B10C1C3-F38E-47FF-9F85-99C6460029DA}" type="presParOf" srcId="{D85ECA2A-9C94-4D02-A72E-187E6684BE92}" destId="{61AA49C4-06EB-47B5-A405-B27AB2D294D3}" srcOrd="2" destOrd="0" presId="urn:microsoft.com/office/officeart/2005/8/layout/lProcess2"/>
    <dgm:cxn modelId="{B09015FA-4634-4D7C-BF13-B9479B08AF0F}" type="presParOf" srcId="{61AA49C4-06EB-47B5-A405-B27AB2D294D3}" destId="{ADEEE63B-1D28-47C6-983B-982E96158006}" srcOrd="0" destOrd="0" presId="urn:microsoft.com/office/officeart/2005/8/layout/lProcess2"/>
    <dgm:cxn modelId="{C39FBC0F-761F-4A4E-A3C3-D9DBF0AE6B19}" type="presParOf" srcId="{61AA49C4-06EB-47B5-A405-B27AB2D294D3}" destId="{5375FE07-3836-44E4-8AD0-12747B8D94AB}" srcOrd="1" destOrd="0" presId="urn:microsoft.com/office/officeart/2005/8/layout/lProcess2"/>
    <dgm:cxn modelId="{199F2AE3-E288-4CB0-8B8B-1313F38B5311}" type="presParOf" srcId="{61AA49C4-06EB-47B5-A405-B27AB2D294D3}" destId="{1246DA4C-B2CC-409E-B75A-CFEC4CA8A22B}" srcOrd="2" destOrd="0" presId="urn:microsoft.com/office/officeart/2005/8/layout/lProcess2"/>
    <dgm:cxn modelId="{58ACE732-0AFD-48FA-A819-F6AD166CF776}" type="presParOf" srcId="{1246DA4C-B2CC-409E-B75A-CFEC4CA8A22B}" destId="{ABBA800F-145C-440D-BE2C-EA1EBE544552}" srcOrd="0" destOrd="0" presId="urn:microsoft.com/office/officeart/2005/8/layout/lProcess2"/>
    <dgm:cxn modelId="{3B4EB173-3F87-49FE-B11C-6CD2EAE8FD88}" type="presParOf" srcId="{ABBA800F-145C-440D-BE2C-EA1EBE544552}" destId="{05B9D77C-9CE1-427B-8F00-0AF83E5C0EB3}" srcOrd="0" destOrd="0" presId="urn:microsoft.com/office/officeart/2005/8/layout/lProcess2"/>
    <dgm:cxn modelId="{C8495E4D-5439-4474-8255-4B2766FB5EAD}" type="presParOf" srcId="{ABBA800F-145C-440D-BE2C-EA1EBE544552}" destId="{F196E6BB-993C-4A9A-AA99-2A4E0ADA71D5}" srcOrd="1" destOrd="0" presId="urn:microsoft.com/office/officeart/2005/8/layout/lProcess2"/>
    <dgm:cxn modelId="{FC1F73C6-A9B5-48D9-8446-2A7E9212E4D9}" type="presParOf" srcId="{ABBA800F-145C-440D-BE2C-EA1EBE544552}" destId="{86091F33-1337-44FA-8AE5-2FDCE7BEEF2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110650-67B8-4659-9445-109780C5C70E}" type="doc">
      <dgm:prSet loTypeId="urn:microsoft.com/office/officeart/2005/8/layout/process1" loCatId="process" qsTypeId="urn:microsoft.com/office/officeart/2005/8/quickstyle/3d1" qsCatId="3D" csTypeId="urn:microsoft.com/office/officeart/2005/8/colors/colorful4" csCatId="colorful" phldr="1"/>
      <dgm:spPr/>
    </dgm:pt>
    <dgm:pt modelId="{E3BE3E23-98DC-48AD-8B47-395F6A07DD90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800" dirty="0" smtClean="0"/>
            <a:t>2950 жалоб</a:t>
          </a:r>
          <a:endParaRPr lang="ru-RU" sz="2800" dirty="0"/>
        </a:p>
      </dgm:t>
    </dgm:pt>
    <dgm:pt modelId="{2558156E-855A-4B3C-AE3E-CF65F966BF7B}" type="parTrans" cxnId="{E010089A-38A0-42CA-A278-DE6DA6CC0F75}">
      <dgm:prSet/>
      <dgm:spPr/>
      <dgm:t>
        <a:bodyPr/>
        <a:lstStyle/>
        <a:p>
          <a:endParaRPr lang="ru-RU"/>
        </a:p>
      </dgm:t>
    </dgm:pt>
    <dgm:pt modelId="{A40A8003-2A8C-439B-B79E-FAEE4DC3D54A}" type="sibTrans" cxnId="{E010089A-38A0-42CA-A278-DE6DA6CC0F75}">
      <dgm:prSet/>
      <dgm:spPr/>
      <dgm:t>
        <a:bodyPr/>
        <a:lstStyle/>
        <a:p>
          <a:endParaRPr lang="ru-RU"/>
        </a:p>
      </dgm:t>
    </dgm:pt>
    <dgm:pt modelId="{767B10B3-44D0-4337-9763-89D981989174}">
      <dgm:prSet phldrT="[Текст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dirty="0" smtClean="0"/>
            <a:t>3416 сведений </a:t>
          </a:r>
        </a:p>
        <a:p>
          <a:pPr>
            <a:spcAft>
              <a:spcPts val="0"/>
            </a:spcAft>
          </a:pPr>
          <a:r>
            <a:rPr lang="ru-RU" sz="2000" dirty="0" smtClean="0"/>
            <a:t>о нарушении прав человека</a:t>
          </a:r>
          <a:endParaRPr lang="ru-RU" sz="2000" dirty="0"/>
        </a:p>
      </dgm:t>
    </dgm:pt>
    <dgm:pt modelId="{319026B3-6FC9-494E-A8A3-3AF20A633DFB}" type="parTrans" cxnId="{DC3E0D28-F863-4BC3-B161-E797050D979A}">
      <dgm:prSet/>
      <dgm:spPr/>
      <dgm:t>
        <a:bodyPr/>
        <a:lstStyle/>
        <a:p>
          <a:endParaRPr lang="ru-RU"/>
        </a:p>
      </dgm:t>
    </dgm:pt>
    <dgm:pt modelId="{00030159-DB21-4CBA-B173-D6283BF2C787}" type="sibTrans" cxnId="{DC3E0D28-F863-4BC3-B161-E797050D979A}">
      <dgm:prSet/>
      <dgm:spPr/>
      <dgm:t>
        <a:bodyPr/>
        <a:lstStyle/>
        <a:p>
          <a:endParaRPr lang="ru-RU"/>
        </a:p>
      </dgm:t>
    </dgm:pt>
    <dgm:pt modelId="{F1C674D5-75CA-4C6E-BA35-663B81D72346}" type="pres">
      <dgm:prSet presAssocID="{0F110650-67B8-4659-9445-109780C5C70E}" presName="Name0" presStyleCnt="0">
        <dgm:presLayoutVars>
          <dgm:dir/>
          <dgm:resizeHandles val="exact"/>
        </dgm:presLayoutVars>
      </dgm:prSet>
      <dgm:spPr/>
    </dgm:pt>
    <dgm:pt modelId="{3F84E48A-FCFC-4BDE-A05F-730F26CB4814}" type="pres">
      <dgm:prSet presAssocID="{E3BE3E23-98DC-48AD-8B47-395F6A07DD9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2C133-84E1-4D4A-B4EF-A9A947FC96F4}" type="pres">
      <dgm:prSet presAssocID="{A40A8003-2A8C-439B-B79E-FAEE4DC3D54A}" presName="sibTrans" presStyleLbl="sibTrans2D1" presStyleIdx="0" presStyleCnt="1" custScaleX="145541"/>
      <dgm:spPr/>
      <dgm:t>
        <a:bodyPr/>
        <a:lstStyle/>
        <a:p>
          <a:endParaRPr lang="ru-RU"/>
        </a:p>
      </dgm:t>
    </dgm:pt>
    <dgm:pt modelId="{4C190AE9-B232-4E1E-ADBA-C23C1AD7A43B}" type="pres">
      <dgm:prSet presAssocID="{A40A8003-2A8C-439B-B79E-FAEE4DC3D54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9DD976D3-F3A0-46A7-A9B5-B40D9F1B19CB}" type="pres">
      <dgm:prSet presAssocID="{767B10B3-44D0-4337-9763-89D98198917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989187-FA6F-4406-805E-009B5861AC4C}" type="presOf" srcId="{A40A8003-2A8C-439B-B79E-FAEE4DC3D54A}" destId="{7F02C133-84E1-4D4A-B4EF-A9A947FC96F4}" srcOrd="0" destOrd="0" presId="urn:microsoft.com/office/officeart/2005/8/layout/process1"/>
    <dgm:cxn modelId="{E010089A-38A0-42CA-A278-DE6DA6CC0F75}" srcId="{0F110650-67B8-4659-9445-109780C5C70E}" destId="{E3BE3E23-98DC-48AD-8B47-395F6A07DD90}" srcOrd="0" destOrd="0" parTransId="{2558156E-855A-4B3C-AE3E-CF65F966BF7B}" sibTransId="{A40A8003-2A8C-439B-B79E-FAEE4DC3D54A}"/>
    <dgm:cxn modelId="{933BC2F2-4194-4874-9B42-16D98519200C}" type="presOf" srcId="{767B10B3-44D0-4337-9763-89D981989174}" destId="{9DD976D3-F3A0-46A7-A9B5-B40D9F1B19CB}" srcOrd="0" destOrd="0" presId="urn:microsoft.com/office/officeart/2005/8/layout/process1"/>
    <dgm:cxn modelId="{DC3E0D28-F863-4BC3-B161-E797050D979A}" srcId="{0F110650-67B8-4659-9445-109780C5C70E}" destId="{767B10B3-44D0-4337-9763-89D981989174}" srcOrd="1" destOrd="0" parTransId="{319026B3-6FC9-494E-A8A3-3AF20A633DFB}" sibTransId="{00030159-DB21-4CBA-B173-D6283BF2C787}"/>
    <dgm:cxn modelId="{82AF0C8C-7E3C-4B6D-B136-7311449930B7}" type="presOf" srcId="{A40A8003-2A8C-439B-B79E-FAEE4DC3D54A}" destId="{4C190AE9-B232-4E1E-ADBA-C23C1AD7A43B}" srcOrd="1" destOrd="0" presId="urn:microsoft.com/office/officeart/2005/8/layout/process1"/>
    <dgm:cxn modelId="{9E78D09F-2673-4BF0-BBD8-A5DDD758DCC9}" type="presOf" srcId="{E3BE3E23-98DC-48AD-8B47-395F6A07DD90}" destId="{3F84E48A-FCFC-4BDE-A05F-730F26CB4814}" srcOrd="0" destOrd="0" presId="urn:microsoft.com/office/officeart/2005/8/layout/process1"/>
    <dgm:cxn modelId="{5790021D-18F8-4325-9EDD-8B05C2CFEB4A}" type="presOf" srcId="{0F110650-67B8-4659-9445-109780C5C70E}" destId="{F1C674D5-75CA-4C6E-BA35-663B81D72346}" srcOrd="0" destOrd="0" presId="urn:microsoft.com/office/officeart/2005/8/layout/process1"/>
    <dgm:cxn modelId="{57013474-4FD9-4061-AF47-EF67E3BDAB3F}" type="presParOf" srcId="{F1C674D5-75CA-4C6E-BA35-663B81D72346}" destId="{3F84E48A-FCFC-4BDE-A05F-730F26CB4814}" srcOrd="0" destOrd="0" presId="urn:microsoft.com/office/officeart/2005/8/layout/process1"/>
    <dgm:cxn modelId="{8D9C6786-2F71-47DE-A567-12F6EC6DE22C}" type="presParOf" srcId="{F1C674D5-75CA-4C6E-BA35-663B81D72346}" destId="{7F02C133-84E1-4D4A-B4EF-A9A947FC96F4}" srcOrd="1" destOrd="0" presId="urn:microsoft.com/office/officeart/2005/8/layout/process1"/>
    <dgm:cxn modelId="{E046BE55-C1CA-4BA2-A205-8B0BE7C57CBD}" type="presParOf" srcId="{7F02C133-84E1-4D4A-B4EF-A9A947FC96F4}" destId="{4C190AE9-B232-4E1E-ADBA-C23C1AD7A43B}" srcOrd="0" destOrd="0" presId="urn:microsoft.com/office/officeart/2005/8/layout/process1"/>
    <dgm:cxn modelId="{602FE15F-7D47-4826-B6F8-EE9FF452AA05}" type="presParOf" srcId="{F1C674D5-75CA-4C6E-BA35-663B81D72346}" destId="{9DD976D3-F3A0-46A7-A9B5-B40D9F1B19C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47D385-03AF-432B-AD4B-127857EA477B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C37B73A-CF3F-49D4-BA3B-E378CCAFFD74}">
      <dgm:prSet phldrT="[Текст]" custT="1"/>
      <dgm:spPr/>
      <dgm:t>
        <a:bodyPr vert="horz"/>
        <a:lstStyle/>
        <a:p>
          <a:pPr algn="ctr"/>
          <a:r>
            <a:rPr lang="ru-RU" sz="1600" b="1" dirty="0" smtClean="0"/>
            <a:t>108- бездействие местных властей по обеспечению комфортной среды</a:t>
          </a:r>
          <a:endParaRPr lang="ru-RU" sz="1600" b="1" dirty="0"/>
        </a:p>
      </dgm:t>
    </dgm:pt>
    <dgm:pt modelId="{869D6E4B-70E1-4C6D-BAA2-8EE6C7C7F53C}" type="parTrans" cxnId="{B951917A-93C5-41CB-9762-A4B37A28919A}">
      <dgm:prSet/>
      <dgm:spPr/>
      <dgm:t>
        <a:bodyPr/>
        <a:lstStyle/>
        <a:p>
          <a:endParaRPr lang="ru-RU"/>
        </a:p>
      </dgm:t>
    </dgm:pt>
    <dgm:pt modelId="{D0D7C91E-A191-4097-B1BC-817AE6E0BFE2}" type="sibTrans" cxnId="{B951917A-93C5-41CB-9762-A4B37A28919A}">
      <dgm:prSet/>
      <dgm:spPr/>
      <dgm:t>
        <a:bodyPr/>
        <a:lstStyle/>
        <a:p>
          <a:endParaRPr lang="ru-RU"/>
        </a:p>
      </dgm:t>
    </dgm:pt>
    <dgm:pt modelId="{71FEBCC5-C5CB-4711-867D-7CA44AE96CE3}">
      <dgm:prSet phldrT="[Текст]"/>
      <dgm:spPr/>
      <dgm:t>
        <a:bodyPr/>
        <a:lstStyle/>
        <a:p>
          <a:r>
            <a:rPr lang="ru-RU" dirty="0" smtClean="0"/>
            <a:t>Ненормативное состояния дорог</a:t>
          </a:r>
          <a:endParaRPr lang="ru-RU" dirty="0"/>
        </a:p>
      </dgm:t>
    </dgm:pt>
    <dgm:pt modelId="{93E2FD1E-85A6-4DC6-87C3-8DC56B6788B2}" type="parTrans" cxnId="{2967DF32-2B61-401B-B031-B6C3056F8122}">
      <dgm:prSet/>
      <dgm:spPr/>
      <dgm:t>
        <a:bodyPr/>
        <a:lstStyle/>
        <a:p>
          <a:endParaRPr lang="ru-RU"/>
        </a:p>
      </dgm:t>
    </dgm:pt>
    <dgm:pt modelId="{47DF3F58-42B2-4E62-8CD5-1AEA872B086E}" type="sibTrans" cxnId="{2967DF32-2B61-401B-B031-B6C3056F8122}">
      <dgm:prSet/>
      <dgm:spPr/>
      <dgm:t>
        <a:bodyPr/>
        <a:lstStyle/>
        <a:p>
          <a:endParaRPr lang="ru-RU"/>
        </a:p>
      </dgm:t>
    </dgm:pt>
    <dgm:pt modelId="{B4DA1E48-F35D-4399-87D9-C0EB9C6B3F78}">
      <dgm:prSet phldrT="[Текст]"/>
      <dgm:spPr/>
      <dgm:t>
        <a:bodyPr/>
        <a:lstStyle/>
        <a:p>
          <a:r>
            <a:rPr lang="ru-RU" dirty="0" smtClean="0"/>
            <a:t>Несанкционированные свалки</a:t>
          </a:r>
          <a:endParaRPr lang="ru-RU" dirty="0"/>
        </a:p>
      </dgm:t>
    </dgm:pt>
    <dgm:pt modelId="{35D55BF9-6B30-46A8-AB4F-F674C540AA10}" type="parTrans" cxnId="{E38698C4-6DC1-4473-8239-75B678E0B908}">
      <dgm:prSet/>
      <dgm:spPr/>
      <dgm:t>
        <a:bodyPr/>
        <a:lstStyle/>
        <a:p>
          <a:endParaRPr lang="ru-RU"/>
        </a:p>
      </dgm:t>
    </dgm:pt>
    <dgm:pt modelId="{9C4C1534-1F93-439C-BC5D-F2440CFDFB17}" type="sibTrans" cxnId="{E38698C4-6DC1-4473-8239-75B678E0B908}">
      <dgm:prSet/>
      <dgm:spPr/>
      <dgm:t>
        <a:bodyPr/>
        <a:lstStyle/>
        <a:p>
          <a:endParaRPr lang="ru-RU"/>
        </a:p>
      </dgm:t>
    </dgm:pt>
    <dgm:pt modelId="{D67C16A4-FACF-469D-AA50-AE6FA8A202CF}">
      <dgm:prSet phldrT="[Текст]"/>
      <dgm:spPr/>
      <dgm:t>
        <a:bodyPr/>
        <a:lstStyle/>
        <a:p>
          <a:r>
            <a:rPr lang="ru-RU" dirty="0" smtClean="0"/>
            <a:t>Отсутствие освещения</a:t>
          </a:r>
          <a:endParaRPr lang="ru-RU" dirty="0"/>
        </a:p>
      </dgm:t>
    </dgm:pt>
    <dgm:pt modelId="{9AABA613-58A9-42C4-8293-E3FC8FC0534F}" type="parTrans" cxnId="{8A389B5D-BED5-412F-B8A5-B90CA999E991}">
      <dgm:prSet/>
      <dgm:spPr/>
      <dgm:t>
        <a:bodyPr/>
        <a:lstStyle/>
        <a:p>
          <a:endParaRPr lang="ru-RU"/>
        </a:p>
      </dgm:t>
    </dgm:pt>
    <dgm:pt modelId="{B836F69A-E6E7-4A0D-AC42-F920CC52218D}" type="sibTrans" cxnId="{8A389B5D-BED5-412F-B8A5-B90CA999E991}">
      <dgm:prSet/>
      <dgm:spPr/>
      <dgm:t>
        <a:bodyPr/>
        <a:lstStyle/>
        <a:p>
          <a:endParaRPr lang="ru-RU"/>
        </a:p>
      </dgm:t>
    </dgm:pt>
    <dgm:pt modelId="{2823CEE9-A99A-410C-A7E6-C0D0997E0106}">
      <dgm:prSet phldrT="[Текст]"/>
      <dgm:spPr/>
      <dgm:t>
        <a:bodyPr/>
        <a:lstStyle/>
        <a:p>
          <a:r>
            <a:rPr lang="ru-RU" dirty="0" smtClean="0"/>
            <a:t>Ненормативное состояние водных источников</a:t>
          </a:r>
          <a:endParaRPr lang="ru-RU" dirty="0"/>
        </a:p>
      </dgm:t>
    </dgm:pt>
    <dgm:pt modelId="{C1F4951A-049C-4588-A4DE-B00DA56346C7}" type="parTrans" cxnId="{B5679C6A-FD15-4B59-8B13-AD13618697F5}">
      <dgm:prSet/>
      <dgm:spPr/>
      <dgm:t>
        <a:bodyPr/>
        <a:lstStyle/>
        <a:p>
          <a:endParaRPr lang="ru-RU"/>
        </a:p>
      </dgm:t>
    </dgm:pt>
    <dgm:pt modelId="{DB6E2C42-2C24-4514-95C3-23BCE705AAB9}" type="sibTrans" cxnId="{B5679C6A-FD15-4B59-8B13-AD13618697F5}">
      <dgm:prSet/>
      <dgm:spPr/>
      <dgm:t>
        <a:bodyPr/>
        <a:lstStyle/>
        <a:p>
          <a:endParaRPr lang="ru-RU"/>
        </a:p>
      </dgm:t>
    </dgm:pt>
    <dgm:pt modelId="{A3DF3A4C-2F33-4EDA-99CC-8EE2A9ABC5BA}">
      <dgm:prSet phldrT="[Текст]"/>
      <dgm:spPr/>
      <dgm:t>
        <a:bodyPr/>
        <a:lstStyle/>
        <a:p>
          <a:r>
            <a:rPr lang="ru-RU" dirty="0" smtClean="0"/>
            <a:t>Неэффективные действия по отлову бродячих животных и др.</a:t>
          </a:r>
          <a:endParaRPr lang="ru-RU" dirty="0"/>
        </a:p>
      </dgm:t>
    </dgm:pt>
    <dgm:pt modelId="{20BCB02A-3AEA-42DE-89F3-A33DFCB5C85D}" type="parTrans" cxnId="{B99C175E-02B3-4459-9EE3-966B7C0B57AA}">
      <dgm:prSet/>
      <dgm:spPr/>
      <dgm:t>
        <a:bodyPr/>
        <a:lstStyle/>
        <a:p>
          <a:endParaRPr lang="ru-RU"/>
        </a:p>
      </dgm:t>
    </dgm:pt>
    <dgm:pt modelId="{0BC2A3A5-76C8-48CE-9E65-63887992B88E}" type="sibTrans" cxnId="{B99C175E-02B3-4459-9EE3-966B7C0B57AA}">
      <dgm:prSet/>
      <dgm:spPr/>
      <dgm:t>
        <a:bodyPr/>
        <a:lstStyle/>
        <a:p>
          <a:endParaRPr lang="ru-RU"/>
        </a:p>
      </dgm:t>
    </dgm:pt>
    <dgm:pt modelId="{EE7737EE-5C1B-4A26-9FEF-B7DD1F3E3FAD}" type="pres">
      <dgm:prSet presAssocID="{8E47D385-03AF-432B-AD4B-127857EA47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99A87D-3A81-49C8-A2FB-9ADD1F21179C}" type="pres">
      <dgm:prSet presAssocID="{CC37B73A-CF3F-49D4-BA3B-E378CCAFFD7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10FD1-2DB3-4FAB-A4E2-61D2F8F09F5C}" type="pres">
      <dgm:prSet presAssocID="{CC37B73A-CF3F-49D4-BA3B-E378CCAFFD7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9C175E-02B3-4459-9EE3-966B7C0B57AA}" srcId="{CC37B73A-CF3F-49D4-BA3B-E378CCAFFD74}" destId="{A3DF3A4C-2F33-4EDA-99CC-8EE2A9ABC5BA}" srcOrd="4" destOrd="0" parTransId="{20BCB02A-3AEA-42DE-89F3-A33DFCB5C85D}" sibTransId="{0BC2A3A5-76C8-48CE-9E65-63887992B88E}"/>
    <dgm:cxn modelId="{2967DF32-2B61-401B-B031-B6C3056F8122}" srcId="{CC37B73A-CF3F-49D4-BA3B-E378CCAFFD74}" destId="{71FEBCC5-C5CB-4711-867D-7CA44AE96CE3}" srcOrd="0" destOrd="0" parTransId="{93E2FD1E-85A6-4DC6-87C3-8DC56B6788B2}" sibTransId="{47DF3F58-42B2-4E62-8CD5-1AEA872B086E}"/>
    <dgm:cxn modelId="{B5679C6A-FD15-4B59-8B13-AD13618697F5}" srcId="{CC37B73A-CF3F-49D4-BA3B-E378CCAFFD74}" destId="{2823CEE9-A99A-410C-A7E6-C0D0997E0106}" srcOrd="3" destOrd="0" parTransId="{C1F4951A-049C-4588-A4DE-B00DA56346C7}" sibTransId="{DB6E2C42-2C24-4514-95C3-23BCE705AAB9}"/>
    <dgm:cxn modelId="{545CCF1A-8443-40F7-98B3-DCAC115DA4B6}" type="presOf" srcId="{8E47D385-03AF-432B-AD4B-127857EA477B}" destId="{EE7737EE-5C1B-4A26-9FEF-B7DD1F3E3FAD}" srcOrd="0" destOrd="0" presId="urn:microsoft.com/office/officeart/2005/8/layout/vList2"/>
    <dgm:cxn modelId="{03B0FB56-7A5E-4D2E-BD36-F550FA8AF9E1}" type="presOf" srcId="{A3DF3A4C-2F33-4EDA-99CC-8EE2A9ABC5BA}" destId="{B1110FD1-2DB3-4FAB-A4E2-61D2F8F09F5C}" srcOrd="0" destOrd="4" presId="urn:microsoft.com/office/officeart/2005/8/layout/vList2"/>
    <dgm:cxn modelId="{75C1B879-2644-49B7-84C8-1DBE04E8A75C}" type="presOf" srcId="{B4DA1E48-F35D-4399-87D9-C0EB9C6B3F78}" destId="{B1110FD1-2DB3-4FAB-A4E2-61D2F8F09F5C}" srcOrd="0" destOrd="1" presId="urn:microsoft.com/office/officeart/2005/8/layout/vList2"/>
    <dgm:cxn modelId="{E38698C4-6DC1-4473-8239-75B678E0B908}" srcId="{CC37B73A-CF3F-49D4-BA3B-E378CCAFFD74}" destId="{B4DA1E48-F35D-4399-87D9-C0EB9C6B3F78}" srcOrd="1" destOrd="0" parTransId="{35D55BF9-6B30-46A8-AB4F-F674C540AA10}" sibTransId="{9C4C1534-1F93-439C-BC5D-F2440CFDFB17}"/>
    <dgm:cxn modelId="{B951917A-93C5-41CB-9762-A4B37A28919A}" srcId="{8E47D385-03AF-432B-AD4B-127857EA477B}" destId="{CC37B73A-CF3F-49D4-BA3B-E378CCAFFD74}" srcOrd="0" destOrd="0" parTransId="{869D6E4B-70E1-4C6D-BAA2-8EE6C7C7F53C}" sibTransId="{D0D7C91E-A191-4097-B1BC-817AE6E0BFE2}"/>
    <dgm:cxn modelId="{8661D544-D3B8-419C-AE0B-739C0EAD8572}" type="presOf" srcId="{71FEBCC5-C5CB-4711-867D-7CA44AE96CE3}" destId="{B1110FD1-2DB3-4FAB-A4E2-61D2F8F09F5C}" srcOrd="0" destOrd="0" presId="urn:microsoft.com/office/officeart/2005/8/layout/vList2"/>
    <dgm:cxn modelId="{439B9F25-B32B-4E89-99E7-E29AB1C7F94E}" type="presOf" srcId="{2823CEE9-A99A-410C-A7E6-C0D0997E0106}" destId="{B1110FD1-2DB3-4FAB-A4E2-61D2F8F09F5C}" srcOrd="0" destOrd="3" presId="urn:microsoft.com/office/officeart/2005/8/layout/vList2"/>
    <dgm:cxn modelId="{44D200C9-20B2-4ECD-B2A0-1EACAC5287AB}" type="presOf" srcId="{D67C16A4-FACF-469D-AA50-AE6FA8A202CF}" destId="{B1110FD1-2DB3-4FAB-A4E2-61D2F8F09F5C}" srcOrd="0" destOrd="2" presId="urn:microsoft.com/office/officeart/2005/8/layout/vList2"/>
    <dgm:cxn modelId="{8A389B5D-BED5-412F-B8A5-B90CA999E991}" srcId="{CC37B73A-CF3F-49D4-BA3B-E378CCAFFD74}" destId="{D67C16A4-FACF-469D-AA50-AE6FA8A202CF}" srcOrd="2" destOrd="0" parTransId="{9AABA613-58A9-42C4-8293-E3FC8FC0534F}" sibTransId="{B836F69A-E6E7-4A0D-AC42-F920CC52218D}"/>
    <dgm:cxn modelId="{6A20CCBB-9F42-4F91-B64B-85F418AF315C}" type="presOf" srcId="{CC37B73A-CF3F-49D4-BA3B-E378CCAFFD74}" destId="{A799A87D-3A81-49C8-A2FB-9ADD1F21179C}" srcOrd="0" destOrd="0" presId="urn:microsoft.com/office/officeart/2005/8/layout/vList2"/>
    <dgm:cxn modelId="{8652BE24-2EAB-442F-9DBE-9346DA512429}" type="presParOf" srcId="{EE7737EE-5C1B-4A26-9FEF-B7DD1F3E3FAD}" destId="{A799A87D-3A81-49C8-A2FB-9ADD1F21179C}" srcOrd="0" destOrd="0" presId="urn:microsoft.com/office/officeart/2005/8/layout/vList2"/>
    <dgm:cxn modelId="{177C8EB9-4374-4453-AE41-F9490539CBC3}" type="presParOf" srcId="{EE7737EE-5C1B-4A26-9FEF-B7DD1F3E3FAD}" destId="{B1110FD1-2DB3-4FAB-A4E2-61D2F8F09F5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A3431B-D0B2-4EBE-91CC-0293FECEC8FD}" type="doc">
      <dgm:prSet loTypeId="urn:microsoft.com/office/officeart/2005/8/layout/vList2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51C9855-10FE-4879-B577-E185AC43EE0A}">
      <dgm:prSet phldrT="[Текст]" custT="1"/>
      <dgm:spPr/>
      <dgm:t>
        <a:bodyPr/>
        <a:lstStyle/>
        <a:p>
          <a:pPr algn="ctr"/>
          <a:r>
            <a:rPr lang="ru-RU" sz="1500" b="1" dirty="0" smtClean="0"/>
            <a:t>526 – ГАРАНТИЯ ЗАЩИТЫ ПРАВ</a:t>
          </a:r>
          <a:endParaRPr lang="ru-RU" sz="1500" b="1" dirty="0"/>
        </a:p>
      </dgm:t>
    </dgm:pt>
    <dgm:pt modelId="{D6541DC1-331C-422A-B199-7EE5FEDB119D}" type="parTrans" cxnId="{6BB03755-A9D8-43FE-92AA-79B6E9322A0D}">
      <dgm:prSet/>
      <dgm:spPr/>
      <dgm:t>
        <a:bodyPr/>
        <a:lstStyle/>
        <a:p>
          <a:endParaRPr lang="ru-RU"/>
        </a:p>
      </dgm:t>
    </dgm:pt>
    <dgm:pt modelId="{78EBAA72-9645-4534-BB14-5BE131F853AE}" type="sibTrans" cxnId="{6BB03755-A9D8-43FE-92AA-79B6E9322A0D}">
      <dgm:prSet/>
      <dgm:spPr/>
      <dgm:t>
        <a:bodyPr/>
        <a:lstStyle/>
        <a:p>
          <a:endParaRPr lang="ru-RU"/>
        </a:p>
      </dgm:t>
    </dgm:pt>
    <dgm:pt modelId="{F2AFBA89-9801-4D52-A5AF-8D0C92A5A41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dirty="0" smtClean="0"/>
            <a:t>225</a:t>
          </a:r>
          <a:r>
            <a:rPr lang="ru-RU" sz="1200" dirty="0" smtClean="0"/>
            <a:t> – о неэффективном проведении расследования, нарушениях, допущенных в ходе уголовно-процессуального судопроизводства, неудовлетворение ходатайств сотрудниками полиции </a:t>
          </a:r>
          <a:endParaRPr lang="ru-RU" sz="1200" dirty="0"/>
        </a:p>
      </dgm:t>
    </dgm:pt>
    <dgm:pt modelId="{9267E486-1B0A-4EBE-A39E-64AC18116FAC}" type="parTrans" cxnId="{56C2B723-E0D1-44DE-A5C9-9B4A4E1EDAC9}">
      <dgm:prSet/>
      <dgm:spPr/>
      <dgm:t>
        <a:bodyPr/>
        <a:lstStyle/>
        <a:p>
          <a:endParaRPr lang="ru-RU"/>
        </a:p>
      </dgm:t>
    </dgm:pt>
    <dgm:pt modelId="{30085DC7-6B05-445F-A866-D932C55892D0}" type="sibTrans" cxnId="{56C2B723-E0D1-44DE-A5C9-9B4A4E1EDAC9}">
      <dgm:prSet/>
      <dgm:spPr/>
      <dgm:t>
        <a:bodyPr/>
        <a:lstStyle/>
        <a:p>
          <a:endParaRPr lang="ru-RU"/>
        </a:p>
      </dgm:t>
    </dgm:pt>
    <dgm:pt modelId="{F4D35997-BD10-405A-978F-08C695A80D8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dirty="0" smtClean="0"/>
            <a:t>182 </a:t>
          </a:r>
          <a:r>
            <a:rPr lang="ru-RU" sz="1200" dirty="0" smtClean="0"/>
            <a:t>– </a:t>
          </a:r>
          <a:r>
            <a:rPr lang="ru-RU" sz="1200" b="1" dirty="0" smtClean="0"/>
            <a:t> </a:t>
          </a:r>
          <a:r>
            <a:rPr lang="ru-RU" sz="1200" dirty="0" smtClean="0"/>
            <a:t>обращения на действия (бездействие) сотрудников федеральной службы судебных приставов</a:t>
          </a:r>
          <a:endParaRPr lang="ru-RU" sz="1200" dirty="0"/>
        </a:p>
      </dgm:t>
    </dgm:pt>
    <dgm:pt modelId="{0F944104-9428-42D3-9291-ADBC8E6013E1}" type="parTrans" cxnId="{E36D1886-4717-4778-B775-0A613CC11E08}">
      <dgm:prSet/>
      <dgm:spPr/>
      <dgm:t>
        <a:bodyPr/>
        <a:lstStyle/>
        <a:p>
          <a:endParaRPr lang="ru-RU"/>
        </a:p>
      </dgm:t>
    </dgm:pt>
    <dgm:pt modelId="{141CC933-113F-4E87-A62E-7EE5C19395B7}" type="sibTrans" cxnId="{E36D1886-4717-4778-B775-0A613CC11E08}">
      <dgm:prSet/>
      <dgm:spPr/>
      <dgm:t>
        <a:bodyPr/>
        <a:lstStyle/>
        <a:p>
          <a:endParaRPr lang="ru-RU"/>
        </a:p>
      </dgm:t>
    </dgm:pt>
    <dgm:pt modelId="{43EB0FB8-EE22-4BC0-AE6F-D74CF7C081B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dirty="0" smtClean="0"/>
            <a:t>59 </a:t>
          </a:r>
          <a:r>
            <a:rPr lang="ru-RU" sz="1200" dirty="0" smtClean="0"/>
            <a:t>–  на структурные подразделения Следственного комитета</a:t>
          </a:r>
          <a:endParaRPr lang="ru-RU" sz="1200" dirty="0"/>
        </a:p>
      </dgm:t>
    </dgm:pt>
    <dgm:pt modelId="{FE12C32F-D3F7-4BA2-AAFE-2F37F0554A52}" type="parTrans" cxnId="{2A899AC9-08B1-46E5-A296-D3BA608AB8CB}">
      <dgm:prSet/>
      <dgm:spPr/>
      <dgm:t>
        <a:bodyPr/>
        <a:lstStyle/>
        <a:p>
          <a:endParaRPr lang="ru-RU"/>
        </a:p>
      </dgm:t>
    </dgm:pt>
    <dgm:pt modelId="{CBA74FA1-9B74-4A89-A4A8-824D00B5FE9A}" type="sibTrans" cxnId="{2A899AC9-08B1-46E5-A296-D3BA608AB8CB}">
      <dgm:prSet/>
      <dgm:spPr/>
      <dgm:t>
        <a:bodyPr/>
        <a:lstStyle/>
        <a:p>
          <a:endParaRPr lang="ru-RU"/>
        </a:p>
      </dgm:t>
    </dgm:pt>
    <dgm:pt modelId="{4108FCCB-FEE3-4FB4-9152-9028A9891B5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dirty="0" smtClean="0"/>
            <a:t>24</a:t>
          </a:r>
          <a:r>
            <a:rPr lang="ru-RU" sz="1200" dirty="0" smtClean="0"/>
            <a:t> – на судей</a:t>
          </a:r>
          <a:endParaRPr lang="ru-RU" sz="1200" dirty="0"/>
        </a:p>
      </dgm:t>
    </dgm:pt>
    <dgm:pt modelId="{BECC091A-0A9D-48B3-B23D-2C6F2A923D4B}" type="parTrans" cxnId="{E35BB921-23CD-4826-AFF9-D246CBABD498}">
      <dgm:prSet/>
      <dgm:spPr/>
      <dgm:t>
        <a:bodyPr/>
        <a:lstStyle/>
        <a:p>
          <a:endParaRPr lang="ru-RU"/>
        </a:p>
      </dgm:t>
    </dgm:pt>
    <dgm:pt modelId="{B3BE734F-78C4-436A-9D1C-CB787FEB6090}" type="sibTrans" cxnId="{E35BB921-23CD-4826-AFF9-D246CBABD498}">
      <dgm:prSet/>
      <dgm:spPr/>
      <dgm:t>
        <a:bodyPr/>
        <a:lstStyle/>
        <a:p>
          <a:endParaRPr lang="ru-RU"/>
        </a:p>
      </dgm:t>
    </dgm:pt>
    <dgm:pt modelId="{B4B34FA5-AB5D-4B3D-874F-37109039768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dirty="0" smtClean="0"/>
            <a:t>15</a:t>
          </a:r>
          <a:r>
            <a:rPr lang="ru-RU" sz="1200" dirty="0" smtClean="0"/>
            <a:t> – на ГУ ФСИН в связи с несогласием с переводом (отказом в переводе) в другое исправительное учреждение</a:t>
          </a:r>
          <a:endParaRPr lang="ru-RU" sz="1200" dirty="0"/>
        </a:p>
      </dgm:t>
    </dgm:pt>
    <dgm:pt modelId="{CA7FC8A4-8C98-40D6-952C-F297DF5D74EC}" type="parTrans" cxnId="{DFA2FDC4-2D4C-4E24-A678-578FDA4D55D8}">
      <dgm:prSet/>
      <dgm:spPr/>
      <dgm:t>
        <a:bodyPr/>
        <a:lstStyle/>
        <a:p>
          <a:endParaRPr lang="ru-RU"/>
        </a:p>
      </dgm:t>
    </dgm:pt>
    <dgm:pt modelId="{A32D62BE-7837-49C8-BC48-77620502C42C}" type="sibTrans" cxnId="{DFA2FDC4-2D4C-4E24-A678-578FDA4D55D8}">
      <dgm:prSet/>
      <dgm:spPr/>
      <dgm:t>
        <a:bodyPr/>
        <a:lstStyle/>
        <a:p>
          <a:endParaRPr lang="ru-RU"/>
        </a:p>
      </dgm:t>
    </dgm:pt>
    <dgm:pt modelId="{1A30F6AF-6C24-42E2-B5F2-00CD372B1F0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dirty="0" smtClean="0"/>
            <a:t>9</a:t>
          </a:r>
          <a:r>
            <a:rPr lang="ru-RU" sz="1200" dirty="0" smtClean="0"/>
            <a:t> – на прокуратуру</a:t>
          </a:r>
          <a:endParaRPr lang="ru-RU" sz="1200" dirty="0"/>
        </a:p>
      </dgm:t>
    </dgm:pt>
    <dgm:pt modelId="{791FBBB4-1E95-40F1-8E6F-DD58F1D41636}" type="parTrans" cxnId="{DA737EC2-3DE1-446D-8A1E-897CB98179A9}">
      <dgm:prSet/>
      <dgm:spPr/>
      <dgm:t>
        <a:bodyPr/>
        <a:lstStyle/>
        <a:p>
          <a:endParaRPr lang="ru-RU"/>
        </a:p>
      </dgm:t>
    </dgm:pt>
    <dgm:pt modelId="{AB135E78-1EA3-4DC8-A026-F1232B6DABDF}" type="sibTrans" cxnId="{DA737EC2-3DE1-446D-8A1E-897CB98179A9}">
      <dgm:prSet/>
      <dgm:spPr/>
      <dgm:t>
        <a:bodyPr/>
        <a:lstStyle/>
        <a:p>
          <a:endParaRPr lang="ru-RU"/>
        </a:p>
      </dgm:t>
    </dgm:pt>
    <dgm:pt modelId="{DC6E5EFE-E35F-4688-A1CC-2C444695D5E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dirty="0" smtClean="0"/>
            <a:t>4</a:t>
          </a:r>
          <a:r>
            <a:rPr lang="ru-RU" sz="1200" dirty="0" smtClean="0"/>
            <a:t> – на адвокатов</a:t>
          </a:r>
          <a:endParaRPr lang="ru-RU" sz="1200" dirty="0"/>
        </a:p>
      </dgm:t>
    </dgm:pt>
    <dgm:pt modelId="{DDE764BD-EED3-4D58-B117-CB4634104534}" type="parTrans" cxnId="{77579B3E-42F0-4792-9A71-C97E89A13ADF}">
      <dgm:prSet/>
      <dgm:spPr/>
      <dgm:t>
        <a:bodyPr/>
        <a:lstStyle/>
        <a:p>
          <a:endParaRPr lang="ru-RU"/>
        </a:p>
      </dgm:t>
    </dgm:pt>
    <dgm:pt modelId="{0AF09384-30FE-43C4-B64D-341C0A62193E}" type="sibTrans" cxnId="{77579B3E-42F0-4792-9A71-C97E89A13ADF}">
      <dgm:prSet/>
      <dgm:spPr/>
      <dgm:t>
        <a:bodyPr/>
        <a:lstStyle/>
        <a:p>
          <a:endParaRPr lang="ru-RU"/>
        </a:p>
      </dgm:t>
    </dgm:pt>
    <dgm:pt modelId="{D15DBDE5-92BB-49D9-B87F-1B2ED3639782}" type="pres">
      <dgm:prSet presAssocID="{93A3431B-D0B2-4EBE-91CC-0293FECEC8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0BB2CD-31CB-4C28-829B-9B31B97A3341}" type="pres">
      <dgm:prSet presAssocID="{651C9855-10FE-4879-B577-E185AC43EE0A}" presName="parentText" presStyleLbl="node1" presStyleIdx="0" presStyleCnt="1" custScaleY="301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FB736-E3B2-434F-983D-1208EFE54BF1}" type="pres">
      <dgm:prSet presAssocID="{651C9855-10FE-4879-B577-E185AC43EE0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6D1886-4717-4778-B775-0A613CC11E08}" srcId="{651C9855-10FE-4879-B577-E185AC43EE0A}" destId="{F4D35997-BD10-405A-978F-08C695A80D82}" srcOrd="1" destOrd="0" parTransId="{0F944104-9428-42D3-9291-ADBC8E6013E1}" sibTransId="{141CC933-113F-4E87-A62E-7EE5C19395B7}"/>
    <dgm:cxn modelId="{5BC9075C-FD84-429A-BABD-4A335612EC90}" type="presOf" srcId="{651C9855-10FE-4879-B577-E185AC43EE0A}" destId="{C40BB2CD-31CB-4C28-829B-9B31B97A3341}" srcOrd="0" destOrd="0" presId="urn:microsoft.com/office/officeart/2005/8/layout/vList2"/>
    <dgm:cxn modelId="{7396E124-032F-4795-AFC4-8E76E02F8592}" type="presOf" srcId="{B4B34FA5-AB5D-4B3D-874F-37109039768E}" destId="{6E7FB736-E3B2-434F-983D-1208EFE54BF1}" srcOrd="0" destOrd="4" presId="urn:microsoft.com/office/officeart/2005/8/layout/vList2"/>
    <dgm:cxn modelId="{56C2B723-E0D1-44DE-A5C9-9B4A4E1EDAC9}" srcId="{651C9855-10FE-4879-B577-E185AC43EE0A}" destId="{F2AFBA89-9801-4D52-A5AF-8D0C92A5A411}" srcOrd="0" destOrd="0" parTransId="{9267E486-1B0A-4EBE-A39E-64AC18116FAC}" sibTransId="{30085DC7-6B05-445F-A866-D932C55892D0}"/>
    <dgm:cxn modelId="{E35BB921-23CD-4826-AFF9-D246CBABD498}" srcId="{651C9855-10FE-4879-B577-E185AC43EE0A}" destId="{4108FCCB-FEE3-4FB4-9152-9028A9891B5E}" srcOrd="3" destOrd="0" parTransId="{BECC091A-0A9D-48B3-B23D-2C6F2A923D4B}" sibTransId="{B3BE734F-78C4-436A-9D1C-CB787FEB6090}"/>
    <dgm:cxn modelId="{47EFD592-DD93-493C-9987-E816F73FFB3B}" type="presOf" srcId="{F2AFBA89-9801-4D52-A5AF-8D0C92A5A411}" destId="{6E7FB736-E3B2-434F-983D-1208EFE54BF1}" srcOrd="0" destOrd="0" presId="urn:microsoft.com/office/officeart/2005/8/layout/vList2"/>
    <dgm:cxn modelId="{2B104899-1F41-4116-8D0B-A0315A6102B5}" type="presOf" srcId="{43EB0FB8-EE22-4BC0-AE6F-D74CF7C081B5}" destId="{6E7FB736-E3B2-434F-983D-1208EFE54BF1}" srcOrd="0" destOrd="2" presId="urn:microsoft.com/office/officeart/2005/8/layout/vList2"/>
    <dgm:cxn modelId="{7BB91515-7D1C-41E4-AC66-EDA1AA53B92C}" type="presOf" srcId="{DC6E5EFE-E35F-4688-A1CC-2C444695D5EF}" destId="{6E7FB736-E3B2-434F-983D-1208EFE54BF1}" srcOrd="0" destOrd="6" presId="urn:microsoft.com/office/officeart/2005/8/layout/vList2"/>
    <dgm:cxn modelId="{E61FFEC8-8CE1-4F5F-97F2-6CE17188205C}" type="presOf" srcId="{93A3431B-D0B2-4EBE-91CC-0293FECEC8FD}" destId="{D15DBDE5-92BB-49D9-B87F-1B2ED3639782}" srcOrd="0" destOrd="0" presId="urn:microsoft.com/office/officeart/2005/8/layout/vList2"/>
    <dgm:cxn modelId="{2A899AC9-08B1-46E5-A296-D3BA608AB8CB}" srcId="{651C9855-10FE-4879-B577-E185AC43EE0A}" destId="{43EB0FB8-EE22-4BC0-AE6F-D74CF7C081B5}" srcOrd="2" destOrd="0" parTransId="{FE12C32F-D3F7-4BA2-AAFE-2F37F0554A52}" sibTransId="{CBA74FA1-9B74-4A89-A4A8-824D00B5FE9A}"/>
    <dgm:cxn modelId="{DA737EC2-3DE1-446D-8A1E-897CB98179A9}" srcId="{651C9855-10FE-4879-B577-E185AC43EE0A}" destId="{1A30F6AF-6C24-42E2-B5F2-00CD372B1F04}" srcOrd="5" destOrd="0" parTransId="{791FBBB4-1E95-40F1-8E6F-DD58F1D41636}" sibTransId="{AB135E78-1EA3-4DC8-A026-F1232B6DABDF}"/>
    <dgm:cxn modelId="{77579B3E-42F0-4792-9A71-C97E89A13ADF}" srcId="{651C9855-10FE-4879-B577-E185AC43EE0A}" destId="{DC6E5EFE-E35F-4688-A1CC-2C444695D5EF}" srcOrd="6" destOrd="0" parTransId="{DDE764BD-EED3-4D58-B117-CB4634104534}" sibTransId="{0AF09384-30FE-43C4-B64D-341C0A62193E}"/>
    <dgm:cxn modelId="{4A849732-639A-4EDE-B936-9D659174E05D}" type="presOf" srcId="{1A30F6AF-6C24-42E2-B5F2-00CD372B1F04}" destId="{6E7FB736-E3B2-434F-983D-1208EFE54BF1}" srcOrd="0" destOrd="5" presId="urn:microsoft.com/office/officeart/2005/8/layout/vList2"/>
    <dgm:cxn modelId="{DFA2FDC4-2D4C-4E24-A678-578FDA4D55D8}" srcId="{651C9855-10FE-4879-B577-E185AC43EE0A}" destId="{B4B34FA5-AB5D-4B3D-874F-37109039768E}" srcOrd="4" destOrd="0" parTransId="{CA7FC8A4-8C98-40D6-952C-F297DF5D74EC}" sibTransId="{A32D62BE-7837-49C8-BC48-77620502C42C}"/>
    <dgm:cxn modelId="{5922BDA3-3A0F-4B5B-B63F-46F8E73A68F5}" type="presOf" srcId="{4108FCCB-FEE3-4FB4-9152-9028A9891B5E}" destId="{6E7FB736-E3B2-434F-983D-1208EFE54BF1}" srcOrd="0" destOrd="3" presId="urn:microsoft.com/office/officeart/2005/8/layout/vList2"/>
    <dgm:cxn modelId="{36A72521-D3E6-4489-ACC2-5BC64982CB70}" type="presOf" srcId="{F4D35997-BD10-405A-978F-08C695A80D82}" destId="{6E7FB736-E3B2-434F-983D-1208EFE54BF1}" srcOrd="0" destOrd="1" presId="urn:microsoft.com/office/officeart/2005/8/layout/vList2"/>
    <dgm:cxn modelId="{6BB03755-A9D8-43FE-92AA-79B6E9322A0D}" srcId="{93A3431B-D0B2-4EBE-91CC-0293FECEC8FD}" destId="{651C9855-10FE-4879-B577-E185AC43EE0A}" srcOrd="0" destOrd="0" parTransId="{D6541DC1-331C-422A-B199-7EE5FEDB119D}" sibTransId="{78EBAA72-9645-4534-BB14-5BE131F853AE}"/>
    <dgm:cxn modelId="{F76C83FA-9E12-43E1-B868-953C5DBF6431}" type="presParOf" srcId="{D15DBDE5-92BB-49D9-B87F-1B2ED3639782}" destId="{C40BB2CD-31CB-4C28-829B-9B31B97A3341}" srcOrd="0" destOrd="0" presId="urn:microsoft.com/office/officeart/2005/8/layout/vList2"/>
    <dgm:cxn modelId="{4853113B-6E37-462B-ADCA-1DE5527CDA85}" type="presParOf" srcId="{D15DBDE5-92BB-49D9-B87F-1B2ED3639782}" destId="{6E7FB736-E3B2-434F-983D-1208EFE54BF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F98483-70B3-49EA-AC6C-7A804D45D760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D1F126D-FF21-4E20-A035-B99727A35A81}">
      <dgm:prSet phldrT="[Текст]"/>
      <dgm:spPr/>
      <dgm:t>
        <a:bodyPr/>
        <a:lstStyle/>
        <a:p>
          <a:pPr algn="ctr"/>
          <a:r>
            <a:rPr lang="ru-RU" b="1" dirty="0" smtClean="0"/>
            <a:t>297 – ПРАВО НА СПРАВЕДЛИВОЕ СУДЕБНОЕ РАЗБИРАТЕЛЬСТВО</a:t>
          </a:r>
          <a:endParaRPr lang="ru-RU" b="1" dirty="0"/>
        </a:p>
      </dgm:t>
    </dgm:pt>
    <dgm:pt modelId="{B73EA9F5-6628-49EB-AF7B-FDF96A32E434}" type="parTrans" cxnId="{8BFEE5C0-C040-4976-93F8-3BB675621412}">
      <dgm:prSet/>
      <dgm:spPr/>
      <dgm:t>
        <a:bodyPr/>
        <a:lstStyle/>
        <a:p>
          <a:endParaRPr lang="ru-RU"/>
        </a:p>
      </dgm:t>
    </dgm:pt>
    <dgm:pt modelId="{DB9C0297-46EC-4470-AF49-544309AEB7D5}" type="sibTrans" cxnId="{8BFEE5C0-C040-4976-93F8-3BB675621412}">
      <dgm:prSet/>
      <dgm:spPr/>
      <dgm:t>
        <a:bodyPr/>
        <a:lstStyle/>
        <a:p>
          <a:endParaRPr lang="ru-RU"/>
        </a:p>
      </dgm:t>
    </dgm:pt>
    <dgm:pt modelId="{BCD0C603-BDD3-4138-ABF0-CA440D55DDA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dirty="0" smtClean="0"/>
            <a:t>144</a:t>
          </a:r>
          <a:r>
            <a:rPr lang="ru-RU" sz="1200" dirty="0" smtClean="0"/>
            <a:t> – несогласие с приговором суда</a:t>
          </a:r>
          <a:endParaRPr lang="ru-RU" sz="1200" dirty="0"/>
        </a:p>
      </dgm:t>
    </dgm:pt>
    <dgm:pt modelId="{37D852CF-9F66-4E78-AC30-C1ACDB57DE16}" type="parTrans" cxnId="{30D962D2-7DDF-41EC-A2CF-0806D7032020}">
      <dgm:prSet/>
      <dgm:spPr/>
      <dgm:t>
        <a:bodyPr/>
        <a:lstStyle/>
        <a:p>
          <a:endParaRPr lang="ru-RU"/>
        </a:p>
      </dgm:t>
    </dgm:pt>
    <dgm:pt modelId="{77D2B849-5BAD-46CA-B685-CB0EC4453908}" type="sibTrans" cxnId="{30D962D2-7DDF-41EC-A2CF-0806D7032020}">
      <dgm:prSet/>
      <dgm:spPr/>
      <dgm:t>
        <a:bodyPr/>
        <a:lstStyle/>
        <a:p>
          <a:endParaRPr lang="ru-RU"/>
        </a:p>
      </dgm:t>
    </dgm:pt>
    <dgm:pt modelId="{663525BB-C14F-4C5D-BBE5-003989FC88D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dirty="0" smtClean="0"/>
            <a:t>111</a:t>
          </a:r>
          <a:r>
            <a:rPr lang="ru-RU" sz="1200" dirty="0" smtClean="0"/>
            <a:t> – несогласие с решением суда</a:t>
          </a:r>
          <a:endParaRPr lang="ru-RU" sz="1200" dirty="0"/>
        </a:p>
      </dgm:t>
    </dgm:pt>
    <dgm:pt modelId="{2ADAA6E8-466F-483F-B833-30F485029668}" type="parTrans" cxnId="{008CE344-01E8-4E5C-8F49-BB0407780905}">
      <dgm:prSet/>
      <dgm:spPr/>
      <dgm:t>
        <a:bodyPr/>
        <a:lstStyle/>
        <a:p>
          <a:endParaRPr lang="ru-RU"/>
        </a:p>
      </dgm:t>
    </dgm:pt>
    <dgm:pt modelId="{71478F4E-F9CD-446F-B565-5694E93D536E}" type="sibTrans" cxnId="{008CE344-01E8-4E5C-8F49-BB0407780905}">
      <dgm:prSet/>
      <dgm:spPr/>
      <dgm:t>
        <a:bodyPr/>
        <a:lstStyle/>
        <a:p>
          <a:endParaRPr lang="ru-RU"/>
        </a:p>
      </dgm:t>
    </dgm:pt>
    <dgm:pt modelId="{DEE0F8FC-F1DD-4080-9246-5EAF3CDC2DB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dirty="0" smtClean="0"/>
            <a:t>16</a:t>
          </a:r>
          <a:r>
            <a:rPr lang="ru-RU" sz="1200" dirty="0" smtClean="0"/>
            <a:t> – несогласие с решением суда о выдворении</a:t>
          </a:r>
          <a:endParaRPr lang="ru-RU" sz="1200" dirty="0"/>
        </a:p>
      </dgm:t>
    </dgm:pt>
    <dgm:pt modelId="{7FC44582-972A-491D-9D66-7E6CE5CF8E2F}" type="parTrans" cxnId="{CB059E16-D09C-46A5-9FA6-8DDFBF472C08}">
      <dgm:prSet/>
      <dgm:spPr/>
      <dgm:t>
        <a:bodyPr/>
        <a:lstStyle/>
        <a:p>
          <a:endParaRPr lang="ru-RU"/>
        </a:p>
      </dgm:t>
    </dgm:pt>
    <dgm:pt modelId="{DE1C7332-6E76-4249-85DA-B16488CDF45A}" type="sibTrans" cxnId="{CB059E16-D09C-46A5-9FA6-8DDFBF472C08}">
      <dgm:prSet/>
      <dgm:spPr/>
      <dgm:t>
        <a:bodyPr/>
        <a:lstStyle/>
        <a:p>
          <a:endParaRPr lang="ru-RU"/>
        </a:p>
      </dgm:t>
    </dgm:pt>
    <dgm:pt modelId="{A854F9F9-D45C-4F7F-8F02-2B0EAB13C73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dirty="0" smtClean="0"/>
            <a:t>13</a:t>
          </a:r>
          <a:r>
            <a:rPr lang="ru-RU" sz="1200" dirty="0" smtClean="0"/>
            <a:t> – несогласие с вынесением судом решения о заключении под стражу</a:t>
          </a:r>
          <a:endParaRPr lang="ru-RU" sz="1200" dirty="0"/>
        </a:p>
      </dgm:t>
    </dgm:pt>
    <dgm:pt modelId="{A1EA882C-6BC4-40CB-B111-88D6D27D2441}" type="parTrans" cxnId="{BD44BEED-5E75-4744-BDA3-0E4181FD7620}">
      <dgm:prSet/>
      <dgm:spPr/>
      <dgm:t>
        <a:bodyPr/>
        <a:lstStyle/>
        <a:p>
          <a:endParaRPr lang="ru-RU"/>
        </a:p>
      </dgm:t>
    </dgm:pt>
    <dgm:pt modelId="{0C4B981D-6516-4191-B692-2671F0ACD7F6}" type="sibTrans" cxnId="{BD44BEED-5E75-4744-BDA3-0E4181FD7620}">
      <dgm:prSet/>
      <dgm:spPr/>
      <dgm:t>
        <a:bodyPr/>
        <a:lstStyle/>
        <a:p>
          <a:endParaRPr lang="ru-RU"/>
        </a:p>
      </dgm:t>
    </dgm:pt>
    <dgm:pt modelId="{2C435E38-932A-45D9-805A-49C50012605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dirty="0" smtClean="0"/>
            <a:t>6</a:t>
          </a:r>
          <a:r>
            <a:rPr lang="ru-RU" sz="1200" dirty="0" smtClean="0"/>
            <a:t> – несогласие с привлечением к административной ответственности </a:t>
          </a:r>
          <a:endParaRPr lang="ru-RU" sz="1200" dirty="0"/>
        </a:p>
      </dgm:t>
    </dgm:pt>
    <dgm:pt modelId="{C1A3CC17-EDD2-4ED7-BB03-C71C2C2AD208}" type="parTrans" cxnId="{ABD1C44A-4068-43E2-8361-D16620DD784E}">
      <dgm:prSet/>
      <dgm:spPr/>
      <dgm:t>
        <a:bodyPr/>
        <a:lstStyle/>
        <a:p>
          <a:endParaRPr lang="ru-RU"/>
        </a:p>
      </dgm:t>
    </dgm:pt>
    <dgm:pt modelId="{9D3A96D2-46C8-4E27-AD16-921039092023}" type="sibTrans" cxnId="{ABD1C44A-4068-43E2-8361-D16620DD784E}">
      <dgm:prSet/>
      <dgm:spPr/>
      <dgm:t>
        <a:bodyPr/>
        <a:lstStyle/>
        <a:p>
          <a:endParaRPr lang="ru-RU"/>
        </a:p>
      </dgm:t>
    </dgm:pt>
    <dgm:pt modelId="{1344C034-F6FA-47D1-A4C4-3974172573F3}" type="pres">
      <dgm:prSet presAssocID="{DBF98483-70B3-49EA-AC6C-7A804D45D7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7BE36E-C1A6-4A25-975D-283B4121967D}" type="pres">
      <dgm:prSet presAssocID="{3D1F126D-FF21-4E20-A035-B99727A35A81}" presName="parentText" presStyleLbl="node1" presStyleIdx="0" presStyleCnt="1" custScaleY="85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6649E-978F-4F50-8543-614A1EFBCF0D}" type="pres">
      <dgm:prSet presAssocID="{3D1F126D-FF21-4E20-A035-B99727A35A8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A02E71-E74F-47F8-ADA1-074DC9F72F07}" type="presOf" srcId="{2C435E38-932A-45D9-805A-49C50012605D}" destId="{C796649E-978F-4F50-8543-614A1EFBCF0D}" srcOrd="0" destOrd="4" presId="urn:microsoft.com/office/officeart/2005/8/layout/vList2"/>
    <dgm:cxn modelId="{F9ED9349-211B-4CAA-A411-0243E60D1004}" type="presOf" srcId="{DBF98483-70B3-49EA-AC6C-7A804D45D760}" destId="{1344C034-F6FA-47D1-A4C4-3974172573F3}" srcOrd="0" destOrd="0" presId="urn:microsoft.com/office/officeart/2005/8/layout/vList2"/>
    <dgm:cxn modelId="{726BF27B-2214-4617-9F9A-9B84B1DD1E00}" type="presOf" srcId="{3D1F126D-FF21-4E20-A035-B99727A35A81}" destId="{EC7BE36E-C1A6-4A25-975D-283B4121967D}" srcOrd="0" destOrd="0" presId="urn:microsoft.com/office/officeart/2005/8/layout/vList2"/>
    <dgm:cxn modelId="{BD44BEED-5E75-4744-BDA3-0E4181FD7620}" srcId="{3D1F126D-FF21-4E20-A035-B99727A35A81}" destId="{A854F9F9-D45C-4F7F-8F02-2B0EAB13C739}" srcOrd="3" destOrd="0" parTransId="{A1EA882C-6BC4-40CB-B111-88D6D27D2441}" sibTransId="{0C4B981D-6516-4191-B692-2671F0ACD7F6}"/>
    <dgm:cxn modelId="{30D962D2-7DDF-41EC-A2CF-0806D7032020}" srcId="{3D1F126D-FF21-4E20-A035-B99727A35A81}" destId="{BCD0C603-BDD3-4138-ABF0-CA440D55DDA5}" srcOrd="0" destOrd="0" parTransId="{37D852CF-9F66-4E78-AC30-C1ACDB57DE16}" sibTransId="{77D2B849-5BAD-46CA-B685-CB0EC4453908}"/>
    <dgm:cxn modelId="{7E01E38F-4E2D-4492-8C86-7446C005C0A9}" type="presOf" srcId="{A854F9F9-D45C-4F7F-8F02-2B0EAB13C739}" destId="{C796649E-978F-4F50-8543-614A1EFBCF0D}" srcOrd="0" destOrd="3" presId="urn:microsoft.com/office/officeart/2005/8/layout/vList2"/>
    <dgm:cxn modelId="{0020CD65-0029-4BC2-A45B-0EC2D141E46E}" type="presOf" srcId="{663525BB-C14F-4C5D-BBE5-003989FC88D3}" destId="{C796649E-978F-4F50-8543-614A1EFBCF0D}" srcOrd="0" destOrd="1" presId="urn:microsoft.com/office/officeart/2005/8/layout/vList2"/>
    <dgm:cxn modelId="{EE45AFF3-1A09-4B57-8E6F-803460BA9A6E}" type="presOf" srcId="{BCD0C603-BDD3-4138-ABF0-CA440D55DDA5}" destId="{C796649E-978F-4F50-8543-614A1EFBCF0D}" srcOrd="0" destOrd="0" presId="urn:microsoft.com/office/officeart/2005/8/layout/vList2"/>
    <dgm:cxn modelId="{CB059E16-D09C-46A5-9FA6-8DDFBF472C08}" srcId="{3D1F126D-FF21-4E20-A035-B99727A35A81}" destId="{DEE0F8FC-F1DD-4080-9246-5EAF3CDC2DB9}" srcOrd="2" destOrd="0" parTransId="{7FC44582-972A-491D-9D66-7E6CE5CF8E2F}" sibTransId="{DE1C7332-6E76-4249-85DA-B16488CDF45A}"/>
    <dgm:cxn modelId="{8949D936-69EF-42F9-A33F-C1797D251DA0}" type="presOf" srcId="{DEE0F8FC-F1DD-4080-9246-5EAF3CDC2DB9}" destId="{C796649E-978F-4F50-8543-614A1EFBCF0D}" srcOrd="0" destOrd="2" presId="urn:microsoft.com/office/officeart/2005/8/layout/vList2"/>
    <dgm:cxn modelId="{ABD1C44A-4068-43E2-8361-D16620DD784E}" srcId="{3D1F126D-FF21-4E20-A035-B99727A35A81}" destId="{2C435E38-932A-45D9-805A-49C50012605D}" srcOrd="4" destOrd="0" parTransId="{C1A3CC17-EDD2-4ED7-BB03-C71C2C2AD208}" sibTransId="{9D3A96D2-46C8-4E27-AD16-921039092023}"/>
    <dgm:cxn modelId="{008CE344-01E8-4E5C-8F49-BB0407780905}" srcId="{3D1F126D-FF21-4E20-A035-B99727A35A81}" destId="{663525BB-C14F-4C5D-BBE5-003989FC88D3}" srcOrd="1" destOrd="0" parTransId="{2ADAA6E8-466F-483F-B833-30F485029668}" sibTransId="{71478F4E-F9CD-446F-B565-5694E93D536E}"/>
    <dgm:cxn modelId="{8BFEE5C0-C040-4976-93F8-3BB675621412}" srcId="{DBF98483-70B3-49EA-AC6C-7A804D45D760}" destId="{3D1F126D-FF21-4E20-A035-B99727A35A81}" srcOrd="0" destOrd="0" parTransId="{B73EA9F5-6628-49EB-AF7B-FDF96A32E434}" sibTransId="{DB9C0297-46EC-4470-AF49-544309AEB7D5}"/>
    <dgm:cxn modelId="{5B4CCCE3-E7A7-42FB-805E-54F8AB13A63F}" type="presParOf" srcId="{1344C034-F6FA-47D1-A4C4-3974172573F3}" destId="{EC7BE36E-C1A6-4A25-975D-283B4121967D}" srcOrd="0" destOrd="0" presId="urn:microsoft.com/office/officeart/2005/8/layout/vList2"/>
    <dgm:cxn modelId="{D2049415-AF4D-4F7C-97B8-30E1A6D71146}" type="presParOf" srcId="{1344C034-F6FA-47D1-A4C4-3974172573F3}" destId="{C796649E-978F-4F50-8543-614A1EFBCF0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DD83E7-99E0-4F03-9F7F-0F4A9E615239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0C76D75-0DE4-4393-A2CD-611BDBBEE8CF}">
      <dgm:prSet phldrT="[Текст]"/>
      <dgm:spPr/>
      <dgm:t>
        <a:bodyPr/>
        <a:lstStyle/>
        <a:p>
          <a:pPr algn="ctr"/>
          <a:r>
            <a:rPr lang="ru-RU" b="1" dirty="0" smtClean="0"/>
            <a:t>65 – ПРАВО НА СВОБОДУ И ЛИЧНУЮ НЕПРИКОСНОВЕННОСТЬ</a:t>
          </a:r>
          <a:r>
            <a:rPr lang="ru-RU" dirty="0" smtClean="0"/>
            <a:t> </a:t>
          </a:r>
          <a:endParaRPr lang="ru-RU" dirty="0"/>
        </a:p>
      </dgm:t>
    </dgm:pt>
    <dgm:pt modelId="{12EC502C-256D-472C-83EE-1555E6AA533D}" type="parTrans" cxnId="{EC5BE261-DA13-4CF4-A70A-6C6EF7E44668}">
      <dgm:prSet/>
      <dgm:spPr/>
      <dgm:t>
        <a:bodyPr/>
        <a:lstStyle/>
        <a:p>
          <a:endParaRPr lang="ru-RU"/>
        </a:p>
      </dgm:t>
    </dgm:pt>
    <dgm:pt modelId="{65845433-0DDA-41AD-818C-7F6F7CBC1D3C}" type="sibTrans" cxnId="{EC5BE261-DA13-4CF4-A70A-6C6EF7E44668}">
      <dgm:prSet/>
      <dgm:spPr/>
      <dgm:t>
        <a:bodyPr/>
        <a:lstStyle/>
        <a:p>
          <a:endParaRPr lang="ru-RU"/>
        </a:p>
      </dgm:t>
    </dgm:pt>
    <dgm:pt modelId="{8CD90DCF-5F15-4E9C-8630-02F21BCF06F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dirty="0" smtClean="0"/>
            <a:t>13</a:t>
          </a:r>
          <a:r>
            <a:rPr lang="ru-RU" sz="1200" dirty="0" smtClean="0"/>
            <a:t> – </a:t>
          </a:r>
          <a:r>
            <a:rPr lang="ru-RU" sz="1200" i="0" dirty="0" smtClean="0"/>
            <a:t>о применении физической силы и оказании психологического давления  должностными лицами правоохранительных органов  </a:t>
          </a:r>
          <a:endParaRPr lang="ru-RU" sz="1200" i="0" dirty="0"/>
        </a:p>
      </dgm:t>
    </dgm:pt>
    <dgm:pt modelId="{9E96E8A3-9B3D-4FBB-81C7-80428A39BD12}" type="parTrans" cxnId="{1E45B31F-4929-41D5-83FF-2EFD54870C87}">
      <dgm:prSet/>
      <dgm:spPr/>
      <dgm:t>
        <a:bodyPr/>
        <a:lstStyle/>
        <a:p>
          <a:endParaRPr lang="ru-RU"/>
        </a:p>
      </dgm:t>
    </dgm:pt>
    <dgm:pt modelId="{1B5D16EE-05D8-4010-A985-46792AA1C0D4}" type="sibTrans" cxnId="{1E45B31F-4929-41D5-83FF-2EFD54870C87}">
      <dgm:prSet/>
      <dgm:spPr/>
      <dgm:t>
        <a:bodyPr/>
        <a:lstStyle/>
        <a:p>
          <a:endParaRPr lang="ru-RU"/>
        </a:p>
      </dgm:t>
    </dgm:pt>
    <dgm:pt modelId="{B5558CC8-A33F-4614-BD0F-F23302D7AB8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dirty="0" smtClean="0"/>
            <a:t>28</a:t>
          </a:r>
          <a:r>
            <a:rPr lang="ru-RU" sz="1200" dirty="0" smtClean="0"/>
            <a:t> – </a:t>
          </a:r>
          <a:r>
            <a:rPr lang="ru-RU" sz="1200" b="0" i="0" dirty="0" smtClean="0"/>
            <a:t>о применении физической силы в исправительных учреждениях</a:t>
          </a:r>
          <a:endParaRPr lang="ru-RU" sz="1200" b="0" i="0" dirty="0"/>
        </a:p>
      </dgm:t>
    </dgm:pt>
    <dgm:pt modelId="{F898ED48-9E6E-4EC2-8890-B4603AC6D370}" type="parTrans" cxnId="{66321269-A5D2-40A5-9C45-4445D523EA84}">
      <dgm:prSet/>
      <dgm:spPr/>
      <dgm:t>
        <a:bodyPr/>
        <a:lstStyle/>
        <a:p>
          <a:endParaRPr lang="ru-RU"/>
        </a:p>
      </dgm:t>
    </dgm:pt>
    <dgm:pt modelId="{EA599798-8DEB-4B37-9654-7E78A60E6C17}" type="sibTrans" cxnId="{66321269-A5D2-40A5-9C45-4445D523EA84}">
      <dgm:prSet/>
      <dgm:spPr/>
      <dgm:t>
        <a:bodyPr/>
        <a:lstStyle/>
        <a:p>
          <a:endParaRPr lang="ru-RU"/>
        </a:p>
      </dgm:t>
    </dgm:pt>
    <dgm:pt modelId="{C1995A28-7B69-4B48-B9FA-7F7C130E217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dirty="0" smtClean="0"/>
            <a:t>3</a:t>
          </a:r>
          <a:r>
            <a:rPr lang="ru-RU" sz="1200" dirty="0" smtClean="0"/>
            <a:t> – о несогласии с содержанием в </a:t>
          </a:r>
          <a:r>
            <a:rPr lang="ru-RU" sz="1200" dirty="0" err="1" smtClean="0"/>
            <a:t>ЦВСИГе</a:t>
          </a:r>
          <a:endParaRPr lang="ru-RU" sz="1200" dirty="0"/>
        </a:p>
      </dgm:t>
    </dgm:pt>
    <dgm:pt modelId="{2A9CBF81-8DA1-40C8-9EFF-035B4E7A24F9}" type="parTrans" cxnId="{16F279C3-DBFF-4D6F-A33A-CF1448B6B910}">
      <dgm:prSet/>
      <dgm:spPr/>
      <dgm:t>
        <a:bodyPr/>
        <a:lstStyle/>
        <a:p>
          <a:endParaRPr lang="ru-RU"/>
        </a:p>
      </dgm:t>
    </dgm:pt>
    <dgm:pt modelId="{BB516A1E-5D67-4103-93C3-F49F983BA358}" type="sibTrans" cxnId="{16F279C3-DBFF-4D6F-A33A-CF1448B6B910}">
      <dgm:prSet/>
      <dgm:spPr/>
      <dgm:t>
        <a:bodyPr/>
        <a:lstStyle/>
        <a:p>
          <a:endParaRPr lang="ru-RU"/>
        </a:p>
      </dgm:t>
    </dgm:pt>
    <dgm:pt modelId="{19B10ABF-2587-400A-A974-7D5B8DE0B57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dirty="0" smtClean="0"/>
            <a:t>2</a:t>
          </a:r>
          <a:r>
            <a:rPr lang="ru-RU" sz="1200" dirty="0" smtClean="0"/>
            <a:t> – об ограничении в передвижении проживающих  в учреждениях социального обслуживания населения</a:t>
          </a:r>
          <a:endParaRPr lang="ru-RU" sz="1200" dirty="0"/>
        </a:p>
      </dgm:t>
    </dgm:pt>
    <dgm:pt modelId="{7E70B03B-0D92-4DCA-8316-669A60E9BA65}" type="parTrans" cxnId="{AB000DBD-D031-4BB1-8513-C1B6B1D0AA5C}">
      <dgm:prSet/>
      <dgm:spPr/>
      <dgm:t>
        <a:bodyPr/>
        <a:lstStyle/>
        <a:p>
          <a:endParaRPr lang="ru-RU"/>
        </a:p>
      </dgm:t>
    </dgm:pt>
    <dgm:pt modelId="{4EA88D68-66AE-4849-B82B-049990F7FD42}" type="sibTrans" cxnId="{AB000DBD-D031-4BB1-8513-C1B6B1D0AA5C}">
      <dgm:prSet/>
      <dgm:spPr/>
      <dgm:t>
        <a:bodyPr/>
        <a:lstStyle/>
        <a:p>
          <a:endParaRPr lang="ru-RU"/>
        </a:p>
      </dgm:t>
    </dgm:pt>
    <dgm:pt modelId="{6E90CD5B-56AD-4822-8A6F-0B4C4498C1C9}" type="pres">
      <dgm:prSet presAssocID="{D7DD83E7-99E0-4F03-9F7F-0F4A9E6152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A28367-E0C4-4BBE-A739-240FB921E2D8}" type="pres">
      <dgm:prSet presAssocID="{10C76D75-0DE4-4393-A2CD-611BDBBEE8CF}" presName="parentText" presStyleLbl="node1" presStyleIdx="0" presStyleCnt="1" custScaleY="354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58A75-58E2-44A4-851F-5C5AECE05AA0}" type="pres">
      <dgm:prSet presAssocID="{10C76D75-0DE4-4393-A2CD-611BDBBEE8C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6094D5-06AA-4402-BB87-BA7428D94FDF}" type="presOf" srcId="{10C76D75-0DE4-4393-A2CD-611BDBBEE8CF}" destId="{24A28367-E0C4-4BBE-A739-240FB921E2D8}" srcOrd="0" destOrd="0" presId="urn:microsoft.com/office/officeart/2005/8/layout/vList2"/>
    <dgm:cxn modelId="{AB000DBD-D031-4BB1-8513-C1B6B1D0AA5C}" srcId="{10C76D75-0DE4-4393-A2CD-611BDBBEE8CF}" destId="{19B10ABF-2587-400A-A974-7D5B8DE0B57A}" srcOrd="3" destOrd="0" parTransId="{7E70B03B-0D92-4DCA-8316-669A60E9BA65}" sibTransId="{4EA88D68-66AE-4849-B82B-049990F7FD42}"/>
    <dgm:cxn modelId="{1E45B31F-4929-41D5-83FF-2EFD54870C87}" srcId="{10C76D75-0DE4-4393-A2CD-611BDBBEE8CF}" destId="{8CD90DCF-5F15-4E9C-8630-02F21BCF06FE}" srcOrd="0" destOrd="0" parTransId="{9E96E8A3-9B3D-4FBB-81C7-80428A39BD12}" sibTransId="{1B5D16EE-05D8-4010-A985-46792AA1C0D4}"/>
    <dgm:cxn modelId="{15B2DD2E-1014-4090-830F-0493892204FC}" type="presOf" srcId="{19B10ABF-2587-400A-A974-7D5B8DE0B57A}" destId="{AB958A75-58E2-44A4-851F-5C5AECE05AA0}" srcOrd="0" destOrd="3" presId="urn:microsoft.com/office/officeart/2005/8/layout/vList2"/>
    <dgm:cxn modelId="{E4DA3DE3-E203-4D63-BC71-FC516EE4F90B}" type="presOf" srcId="{8CD90DCF-5F15-4E9C-8630-02F21BCF06FE}" destId="{AB958A75-58E2-44A4-851F-5C5AECE05AA0}" srcOrd="0" destOrd="0" presId="urn:microsoft.com/office/officeart/2005/8/layout/vList2"/>
    <dgm:cxn modelId="{0DDF970A-0B2E-48B0-9B0C-2BFA09278994}" type="presOf" srcId="{C1995A28-7B69-4B48-B9FA-7F7C130E217A}" destId="{AB958A75-58E2-44A4-851F-5C5AECE05AA0}" srcOrd="0" destOrd="2" presId="urn:microsoft.com/office/officeart/2005/8/layout/vList2"/>
    <dgm:cxn modelId="{EC5BE261-DA13-4CF4-A70A-6C6EF7E44668}" srcId="{D7DD83E7-99E0-4F03-9F7F-0F4A9E615239}" destId="{10C76D75-0DE4-4393-A2CD-611BDBBEE8CF}" srcOrd="0" destOrd="0" parTransId="{12EC502C-256D-472C-83EE-1555E6AA533D}" sibTransId="{65845433-0DDA-41AD-818C-7F6F7CBC1D3C}"/>
    <dgm:cxn modelId="{DE1ECB87-A89E-4A6D-9203-0E8E47A66791}" type="presOf" srcId="{B5558CC8-A33F-4614-BD0F-F23302D7AB8B}" destId="{AB958A75-58E2-44A4-851F-5C5AECE05AA0}" srcOrd="0" destOrd="1" presId="urn:microsoft.com/office/officeart/2005/8/layout/vList2"/>
    <dgm:cxn modelId="{16F279C3-DBFF-4D6F-A33A-CF1448B6B910}" srcId="{10C76D75-0DE4-4393-A2CD-611BDBBEE8CF}" destId="{C1995A28-7B69-4B48-B9FA-7F7C130E217A}" srcOrd="2" destOrd="0" parTransId="{2A9CBF81-8DA1-40C8-9EFF-035B4E7A24F9}" sibTransId="{BB516A1E-5D67-4103-93C3-F49F983BA358}"/>
    <dgm:cxn modelId="{D2F77EC7-EC38-469E-B049-FCAA5478411B}" type="presOf" srcId="{D7DD83E7-99E0-4F03-9F7F-0F4A9E615239}" destId="{6E90CD5B-56AD-4822-8A6F-0B4C4498C1C9}" srcOrd="0" destOrd="0" presId="urn:microsoft.com/office/officeart/2005/8/layout/vList2"/>
    <dgm:cxn modelId="{66321269-A5D2-40A5-9C45-4445D523EA84}" srcId="{10C76D75-0DE4-4393-A2CD-611BDBBEE8CF}" destId="{B5558CC8-A33F-4614-BD0F-F23302D7AB8B}" srcOrd="1" destOrd="0" parTransId="{F898ED48-9E6E-4EC2-8890-B4603AC6D370}" sibTransId="{EA599798-8DEB-4B37-9654-7E78A60E6C17}"/>
    <dgm:cxn modelId="{76140AD0-384A-4B7B-995F-D8A0BF9FA6F6}" type="presParOf" srcId="{6E90CD5B-56AD-4822-8A6F-0B4C4498C1C9}" destId="{24A28367-E0C4-4BBE-A739-240FB921E2D8}" srcOrd="0" destOrd="0" presId="urn:microsoft.com/office/officeart/2005/8/layout/vList2"/>
    <dgm:cxn modelId="{5F5D800A-EFC6-4BA6-A24C-EADCFFE6D781}" type="presParOf" srcId="{6E90CD5B-56AD-4822-8A6F-0B4C4498C1C9}" destId="{AB958A75-58E2-44A4-851F-5C5AECE05AA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C33A0B-3737-4034-A782-E5D7B573CB0C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F069B30-2ADF-41C5-A311-8B56D0437528}">
      <dgm:prSet phldrT="[Текст]"/>
      <dgm:spPr>
        <a:solidFill>
          <a:schemeClr val="accent1">
            <a:lumMod val="9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229 - ПРАВО НА ОБРАЩЕНИЕ</a:t>
          </a:r>
          <a:endParaRPr lang="ru-RU" b="1" dirty="0">
            <a:solidFill>
              <a:schemeClr val="tx1"/>
            </a:solidFill>
          </a:endParaRPr>
        </a:p>
      </dgm:t>
    </dgm:pt>
    <dgm:pt modelId="{DFDB870E-03A5-40AD-9E6A-3781F8BA782A}" type="parTrans" cxnId="{E8AEDF9C-344C-43B8-8F2E-2A0AC76F104E}">
      <dgm:prSet/>
      <dgm:spPr/>
      <dgm:t>
        <a:bodyPr/>
        <a:lstStyle/>
        <a:p>
          <a:endParaRPr lang="ru-RU"/>
        </a:p>
      </dgm:t>
    </dgm:pt>
    <dgm:pt modelId="{AA91EBB2-5512-46F1-998B-158100F7A2FE}" type="sibTrans" cxnId="{E8AEDF9C-344C-43B8-8F2E-2A0AC76F104E}">
      <dgm:prSet/>
      <dgm:spPr/>
      <dgm:t>
        <a:bodyPr/>
        <a:lstStyle/>
        <a:p>
          <a:endParaRPr lang="ru-RU"/>
        </a:p>
      </dgm:t>
    </dgm:pt>
    <dgm:pt modelId="{E3D326BB-D306-48DA-AADD-C4EE62C8443C}">
      <dgm:prSet phldrT="[Текст]"/>
      <dgm:spPr/>
      <dgm:t>
        <a:bodyPr/>
        <a:lstStyle/>
        <a:p>
          <a:r>
            <a:rPr lang="ru-RU" dirty="0" smtClean="0"/>
            <a:t>87 – нарушений со стороны администраций исправительных учреждений и ГУФСИН</a:t>
          </a:r>
          <a:endParaRPr lang="ru-RU" dirty="0"/>
        </a:p>
      </dgm:t>
    </dgm:pt>
    <dgm:pt modelId="{3A876CB3-028D-4635-B5C1-FEF5806F709E}" type="parTrans" cxnId="{C8DEC91C-2B86-49FE-92CE-150CBA4AFC3C}">
      <dgm:prSet/>
      <dgm:spPr/>
      <dgm:t>
        <a:bodyPr/>
        <a:lstStyle/>
        <a:p>
          <a:endParaRPr lang="ru-RU"/>
        </a:p>
      </dgm:t>
    </dgm:pt>
    <dgm:pt modelId="{2E5A956E-609D-4CCA-8BCA-022B39444427}" type="sibTrans" cxnId="{C8DEC91C-2B86-49FE-92CE-150CBA4AFC3C}">
      <dgm:prSet/>
      <dgm:spPr/>
      <dgm:t>
        <a:bodyPr/>
        <a:lstStyle/>
        <a:p>
          <a:endParaRPr lang="ru-RU"/>
        </a:p>
      </dgm:t>
    </dgm:pt>
    <dgm:pt modelId="{33DB0917-596D-4FB4-9A04-E09551145D1F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 smtClean="0"/>
            <a:t>7 – ПРАВО НА МИРНЫЕ СОБРАНИЯ, МИТИНГИ, ДЕМОНСТРАЦИИ, ШЕСТВИЯ И ПИКЕТИРОВАНИЕ </a:t>
          </a:r>
          <a:endParaRPr lang="ru-RU" b="1" dirty="0"/>
        </a:p>
      </dgm:t>
    </dgm:pt>
    <dgm:pt modelId="{AC12473C-64EB-47A3-B856-C195890E38DD}" type="parTrans" cxnId="{9735D5BF-7309-4499-89F2-A238E7634085}">
      <dgm:prSet/>
      <dgm:spPr/>
      <dgm:t>
        <a:bodyPr/>
        <a:lstStyle/>
        <a:p>
          <a:endParaRPr lang="ru-RU"/>
        </a:p>
      </dgm:t>
    </dgm:pt>
    <dgm:pt modelId="{62B92320-2E9C-433C-8077-AAB01D8CD5DE}" type="sibTrans" cxnId="{9735D5BF-7309-4499-89F2-A238E7634085}">
      <dgm:prSet/>
      <dgm:spPr/>
      <dgm:t>
        <a:bodyPr/>
        <a:lstStyle/>
        <a:p>
          <a:endParaRPr lang="ru-RU"/>
        </a:p>
      </dgm:t>
    </dgm:pt>
    <dgm:pt modelId="{2016FDE0-4D5B-433D-98B4-4EB5CF6BCBB0}">
      <dgm:prSet phldrT="[Текст]"/>
      <dgm:spPr/>
      <dgm:t>
        <a:bodyPr/>
        <a:lstStyle/>
        <a:p>
          <a:r>
            <a:rPr lang="ru-RU" b="1" dirty="0" smtClean="0"/>
            <a:t>6 – ПРАВО НА УЧАСТИЕ В УПРАВЛЕНИИ ДЕЛАМИ ГОСУДАРСТВА</a:t>
          </a:r>
          <a:endParaRPr lang="ru-RU" b="1" dirty="0"/>
        </a:p>
      </dgm:t>
    </dgm:pt>
    <dgm:pt modelId="{E7FDDC83-25FD-48E1-BE39-5A2F88EF8D5D}" type="parTrans" cxnId="{BBC4C9CA-8990-4264-ADCE-64183A05BD8A}">
      <dgm:prSet/>
      <dgm:spPr/>
      <dgm:t>
        <a:bodyPr/>
        <a:lstStyle/>
        <a:p>
          <a:endParaRPr lang="ru-RU"/>
        </a:p>
      </dgm:t>
    </dgm:pt>
    <dgm:pt modelId="{AF7596B7-0710-41E0-BF0E-948AD64F1ADC}" type="sibTrans" cxnId="{BBC4C9CA-8990-4264-ADCE-64183A05BD8A}">
      <dgm:prSet/>
      <dgm:spPr/>
      <dgm:t>
        <a:bodyPr/>
        <a:lstStyle/>
        <a:p>
          <a:endParaRPr lang="ru-RU"/>
        </a:p>
      </dgm:t>
    </dgm:pt>
    <dgm:pt modelId="{277BEFE4-2326-40B6-9814-18E53DBA938C}">
      <dgm:prSet phldrT="[Текст]"/>
      <dgm:spPr/>
      <dgm:t>
        <a:bodyPr/>
        <a:lstStyle/>
        <a:p>
          <a:r>
            <a:rPr lang="ru-RU" dirty="0" smtClean="0"/>
            <a:t>63 – нарушения со стороны прокуратуры</a:t>
          </a:r>
          <a:endParaRPr lang="ru-RU" dirty="0"/>
        </a:p>
      </dgm:t>
    </dgm:pt>
    <dgm:pt modelId="{FF17EDAF-D425-4CC3-9BE8-F61DBA579677}" type="parTrans" cxnId="{8920D771-9771-4E73-9663-3FB834607949}">
      <dgm:prSet/>
      <dgm:spPr/>
      <dgm:t>
        <a:bodyPr/>
        <a:lstStyle/>
        <a:p>
          <a:endParaRPr lang="ru-RU"/>
        </a:p>
      </dgm:t>
    </dgm:pt>
    <dgm:pt modelId="{73AD1247-B93C-4DC9-8D28-30D9600A12D1}" type="sibTrans" cxnId="{8920D771-9771-4E73-9663-3FB834607949}">
      <dgm:prSet/>
      <dgm:spPr/>
      <dgm:t>
        <a:bodyPr/>
        <a:lstStyle/>
        <a:p>
          <a:endParaRPr lang="ru-RU"/>
        </a:p>
      </dgm:t>
    </dgm:pt>
    <dgm:pt modelId="{F61B97D0-C64F-4242-84A3-96D4BA92BFC9}">
      <dgm:prSet phldrT="[Текст]"/>
      <dgm:spPr/>
      <dgm:t>
        <a:bodyPr/>
        <a:lstStyle/>
        <a:p>
          <a:r>
            <a:rPr lang="ru-RU" dirty="0" smtClean="0"/>
            <a:t>34 – на иные правоохранительные</a:t>
          </a:r>
          <a:endParaRPr lang="ru-RU" dirty="0"/>
        </a:p>
      </dgm:t>
    </dgm:pt>
    <dgm:pt modelId="{C136896B-397E-4F63-A45C-B19F4123A275}" type="parTrans" cxnId="{EB82C7E4-583C-4D7F-B6CB-F6CB9BE995D0}">
      <dgm:prSet/>
      <dgm:spPr/>
      <dgm:t>
        <a:bodyPr/>
        <a:lstStyle/>
        <a:p>
          <a:endParaRPr lang="ru-RU"/>
        </a:p>
      </dgm:t>
    </dgm:pt>
    <dgm:pt modelId="{5CDBD0DF-3590-40D3-902C-26EDD2082B85}" type="sibTrans" cxnId="{EB82C7E4-583C-4D7F-B6CB-F6CB9BE995D0}">
      <dgm:prSet/>
      <dgm:spPr/>
      <dgm:t>
        <a:bodyPr/>
        <a:lstStyle/>
        <a:p>
          <a:endParaRPr lang="ru-RU"/>
        </a:p>
      </dgm:t>
    </dgm:pt>
    <dgm:pt modelId="{3AAF9360-0498-489D-B749-73E9647D07EA}">
      <dgm:prSet phldrT="[Текст]"/>
      <dgm:spPr/>
      <dgm:t>
        <a:bodyPr/>
        <a:lstStyle/>
        <a:p>
          <a:r>
            <a:rPr lang="ru-RU" dirty="0" smtClean="0"/>
            <a:t>15 – на исполнительные органы государственной власти Пермского края</a:t>
          </a:r>
          <a:endParaRPr lang="ru-RU" dirty="0"/>
        </a:p>
      </dgm:t>
    </dgm:pt>
    <dgm:pt modelId="{36E936FD-1EAB-4906-A2A4-03614E8A8DAE}" type="parTrans" cxnId="{4D628625-3F9A-4A5C-8BEF-94C4A4F0E553}">
      <dgm:prSet/>
      <dgm:spPr/>
      <dgm:t>
        <a:bodyPr/>
        <a:lstStyle/>
        <a:p>
          <a:endParaRPr lang="ru-RU"/>
        </a:p>
      </dgm:t>
    </dgm:pt>
    <dgm:pt modelId="{5BA59159-2B18-43ED-BCB3-593664FF76A7}" type="sibTrans" cxnId="{4D628625-3F9A-4A5C-8BEF-94C4A4F0E553}">
      <dgm:prSet/>
      <dgm:spPr/>
      <dgm:t>
        <a:bodyPr/>
        <a:lstStyle/>
        <a:p>
          <a:endParaRPr lang="ru-RU"/>
        </a:p>
      </dgm:t>
    </dgm:pt>
    <dgm:pt modelId="{70554271-A50D-4F59-AD05-3103939F982D}">
      <dgm:prSet phldrT="[Текст]"/>
      <dgm:spPr/>
      <dgm:t>
        <a:bodyPr/>
        <a:lstStyle/>
        <a:p>
          <a:r>
            <a:rPr lang="ru-RU" dirty="0" smtClean="0"/>
            <a:t>15 – на органы местного самоуправления</a:t>
          </a:r>
          <a:endParaRPr lang="ru-RU" dirty="0"/>
        </a:p>
      </dgm:t>
    </dgm:pt>
    <dgm:pt modelId="{CC288EC4-5870-4CED-B3ED-E6732A7CD2B9}" type="parTrans" cxnId="{90EC5D5F-51C3-4214-8D8E-2FB3F803DEFF}">
      <dgm:prSet/>
      <dgm:spPr/>
      <dgm:t>
        <a:bodyPr/>
        <a:lstStyle/>
        <a:p>
          <a:endParaRPr lang="ru-RU"/>
        </a:p>
      </dgm:t>
    </dgm:pt>
    <dgm:pt modelId="{E6A296D9-A12E-4E22-A74E-3C89E948090C}" type="sibTrans" cxnId="{90EC5D5F-51C3-4214-8D8E-2FB3F803DEFF}">
      <dgm:prSet/>
      <dgm:spPr/>
      <dgm:t>
        <a:bodyPr/>
        <a:lstStyle/>
        <a:p>
          <a:endParaRPr lang="ru-RU"/>
        </a:p>
      </dgm:t>
    </dgm:pt>
    <dgm:pt modelId="{F1ABCCBA-DAE2-4499-9CD9-5DE5400A1204}">
      <dgm:prSet phldrT="[Текст]"/>
      <dgm:spPr/>
      <dgm:t>
        <a:bodyPr/>
        <a:lstStyle/>
        <a:p>
          <a:r>
            <a:rPr lang="ru-RU" dirty="0" smtClean="0"/>
            <a:t>12 – на территориальные органы федеральных органов государственной власти</a:t>
          </a:r>
          <a:endParaRPr lang="ru-RU" dirty="0"/>
        </a:p>
      </dgm:t>
    </dgm:pt>
    <dgm:pt modelId="{3E082CF9-8FC3-4C5E-8D44-9898ECBB9E62}" type="parTrans" cxnId="{34C52DFE-025B-4B03-9E87-78907705380B}">
      <dgm:prSet/>
      <dgm:spPr/>
      <dgm:t>
        <a:bodyPr/>
        <a:lstStyle/>
        <a:p>
          <a:endParaRPr lang="ru-RU"/>
        </a:p>
      </dgm:t>
    </dgm:pt>
    <dgm:pt modelId="{824D2BB8-E3BE-4F7E-812C-1A6013672D00}" type="sibTrans" cxnId="{34C52DFE-025B-4B03-9E87-78907705380B}">
      <dgm:prSet/>
      <dgm:spPr/>
      <dgm:t>
        <a:bodyPr/>
        <a:lstStyle/>
        <a:p>
          <a:endParaRPr lang="ru-RU"/>
        </a:p>
      </dgm:t>
    </dgm:pt>
    <dgm:pt modelId="{8806B627-92C8-4EB8-BCA3-7711DE81DCB3}">
      <dgm:prSet phldrT="[Текст]"/>
      <dgm:spPr/>
      <dgm:t>
        <a:bodyPr/>
        <a:lstStyle/>
        <a:p>
          <a:r>
            <a:rPr lang="ru-RU" smtClean="0"/>
            <a:t>3 </a:t>
          </a:r>
          <a:r>
            <a:rPr lang="ru-RU" dirty="0" smtClean="0"/>
            <a:t>– общественные и коммерческие организации.</a:t>
          </a:r>
          <a:endParaRPr lang="ru-RU" dirty="0"/>
        </a:p>
      </dgm:t>
    </dgm:pt>
    <dgm:pt modelId="{B65DB2AC-022C-49E8-9449-14425F5767FE}" type="parTrans" cxnId="{5779587C-242C-463F-BA00-B7F683130555}">
      <dgm:prSet/>
      <dgm:spPr/>
      <dgm:t>
        <a:bodyPr/>
        <a:lstStyle/>
        <a:p>
          <a:endParaRPr lang="ru-RU"/>
        </a:p>
      </dgm:t>
    </dgm:pt>
    <dgm:pt modelId="{7DEF3662-9766-40FC-8F4E-D4288600F29C}" type="sibTrans" cxnId="{5779587C-242C-463F-BA00-B7F683130555}">
      <dgm:prSet/>
      <dgm:spPr/>
      <dgm:t>
        <a:bodyPr/>
        <a:lstStyle/>
        <a:p>
          <a:endParaRPr lang="ru-RU"/>
        </a:p>
      </dgm:t>
    </dgm:pt>
    <dgm:pt modelId="{C08720E9-4795-4B01-96F4-50FD4C65BCD0}" type="pres">
      <dgm:prSet presAssocID="{BBC33A0B-3737-4034-A782-E5D7B573CB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24DCBC-5AA8-42BA-B754-5F68D57DC8C4}" type="pres">
      <dgm:prSet presAssocID="{1F069B30-2ADF-41C5-A311-8B56D043752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C5F04-9A22-4BC2-B855-C38E77F2C0E4}" type="pres">
      <dgm:prSet presAssocID="{1F069B30-2ADF-41C5-A311-8B56D043752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33272-98F9-48DF-8255-E896C94B6B2E}" type="pres">
      <dgm:prSet presAssocID="{33DB0917-596D-4FB4-9A04-E09551145D1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CDC81-D94E-4806-97AA-EDE5F545545C}" type="pres">
      <dgm:prSet presAssocID="{62B92320-2E9C-433C-8077-AAB01D8CD5DE}" presName="spacer" presStyleCnt="0"/>
      <dgm:spPr/>
    </dgm:pt>
    <dgm:pt modelId="{1CAAEB86-B783-48D3-8993-D3EC1AC826C8}" type="pres">
      <dgm:prSet presAssocID="{2016FDE0-4D5B-433D-98B4-4EB5CF6BCBB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8BA5A2-2907-46A2-AFD5-1AA19B25E877}" type="presOf" srcId="{F1ABCCBA-DAE2-4499-9CD9-5DE5400A1204}" destId="{B47C5F04-9A22-4BC2-B855-C38E77F2C0E4}" srcOrd="0" destOrd="5" presId="urn:microsoft.com/office/officeart/2005/8/layout/vList2"/>
    <dgm:cxn modelId="{90EC5D5F-51C3-4214-8D8E-2FB3F803DEFF}" srcId="{1F069B30-2ADF-41C5-A311-8B56D0437528}" destId="{70554271-A50D-4F59-AD05-3103939F982D}" srcOrd="4" destOrd="0" parTransId="{CC288EC4-5870-4CED-B3ED-E6732A7CD2B9}" sibTransId="{E6A296D9-A12E-4E22-A74E-3C89E948090C}"/>
    <dgm:cxn modelId="{8920D771-9771-4E73-9663-3FB834607949}" srcId="{1F069B30-2ADF-41C5-A311-8B56D0437528}" destId="{277BEFE4-2326-40B6-9814-18E53DBA938C}" srcOrd="1" destOrd="0" parTransId="{FF17EDAF-D425-4CC3-9BE8-F61DBA579677}" sibTransId="{73AD1247-B93C-4DC9-8D28-30D9600A12D1}"/>
    <dgm:cxn modelId="{A4AC4526-C616-43F1-9D8F-228FB17CF43C}" type="presOf" srcId="{277BEFE4-2326-40B6-9814-18E53DBA938C}" destId="{B47C5F04-9A22-4BC2-B855-C38E77F2C0E4}" srcOrd="0" destOrd="1" presId="urn:microsoft.com/office/officeart/2005/8/layout/vList2"/>
    <dgm:cxn modelId="{E8AEDF9C-344C-43B8-8F2E-2A0AC76F104E}" srcId="{BBC33A0B-3737-4034-A782-E5D7B573CB0C}" destId="{1F069B30-2ADF-41C5-A311-8B56D0437528}" srcOrd="0" destOrd="0" parTransId="{DFDB870E-03A5-40AD-9E6A-3781F8BA782A}" sibTransId="{AA91EBB2-5512-46F1-998B-158100F7A2FE}"/>
    <dgm:cxn modelId="{FD67BD1B-64B5-4267-A1A2-5E620E1F0501}" type="presOf" srcId="{BBC33A0B-3737-4034-A782-E5D7B573CB0C}" destId="{C08720E9-4795-4B01-96F4-50FD4C65BCD0}" srcOrd="0" destOrd="0" presId="urn:microsoft.com/office/officeart/2005/8/layout/vList2"/>
    <dgm:cxn modelId="{9735D5BF-7309-4499-89F2-A238E7634085}" srcId="{BBC33A0B-3737-4034-A782-E5D7B573CB0C}" destId="{33DB0917-596D-4FB4-9A04-E09551145D1F}" srcOrd="1" destOrd="0" parTransId="{AC12473C-64EB-47A3-B856-C195890E38DD}" sibTransId="{62B92320-2E9C-433C-8077-AAB01D8CD5DE}"/>
    <dgm:cxn modelId="{4D628625-3F9A-4A5C-8BEF-94C4A4F0E553}" srcId="{1F069B30-2ADF-41C5-A311-8B56D0437528}" destId="{3AAF9360-0498-489D-B749-73E9647D07EA}" srcOrd="3" destOrd="0" parTransId="{36E936FD-1EAB-4906-A2A4-03614E8A8DAE}" sibTransId="{5BA59159-2B18-43ED-BCB3-593664FF76A7}"/>
    <dgm:cxn modelId="{EB82C7E4-583C-4D7F-B6CB-F6CB9BE995D0}" srcId="{1F069B30-2ADF-41C5-A311-8B56D0437528}" destId="{F61B97D0-C64F-4242-84A3-96D4BA92BFC9}" srcOrd="2" destOrd="0" parTransId="{C136896B-397E-4F63-A45C-B19F4123A275}" sibTransId="{5CDBD0DF-3590-40D3-902C-26EDD2082B85}"/>
    <dgm:cxn modelId="{8D2260AB-7EDD-4432-900D-7FC3D43DAF41}" type="presOf" srcId="{1F069B30-2ADF-41C5-A311-8B56D0437528}" destId="{5224DCBC-5AA8-42BA-B754-5F68D57DC8C4}" srcOrd="0" destOrd="0" presId="urn:microsoft.com/office/officeart/2005/8/layout/vList2"/>
    <dgm:cxn modelId="{34C52DFE-025B-4B03-9E87-78907705380B}" srcId="{1F069B30-2ADF-41C5-A311-8B56D0437528}" destId="{F1ABCCBA-DAE2-4499-9CD9-5DE5400A1204}" srcOrd="5" destOrd="0" parTransId="{3E082CF9-8FC3-4C5E-8D44-9898ECBB9E62}" sibTransId="{824D2BB8-E3BE-4F7E-812C-1A6013672D00}"/>
    <dgm:cxn modelId="{DF5A0EE2-08B5-42A3-99DA-D83F4BC94290}" type="presOf" srcId="{E3D326BB-D306-48DA-AADD-C4EE62C8443C}" destId="{B47C5F04-9A22-4BC2-B855-C38E77F2C0E4}" srcOrd="0" destOrd="0" presId="urn:microsoft.com/office/officeart/2005/8/layout/vList2"/>
    <dgm:cxn modelId="{97A9A23C-F8B5-4E9D-80C4-10C176FC8919}" type="presOf" srcId="{3AAF9360-0498-489D-B749-73E9647D07EA}" destId="{B47C5F04-9A22-4BC2-B855-C38E77F2C0E4}" srcOrd="0" destOrd="3" presId="urn:microsoft.com/office/officeart/2005/8/layout/vList2"/>
    <dgm:cxn modelId="{535E0922-FA7C-4A56-ABB9-2754946CB8E1}" type="presOf" srcId="{33DB0917-596D-4FB4-9A04-E09551145D1F}" destId="{B5333272-98F9-48DF-8255-E896C94B6B2E}" srcOrd="0" destOrd="0" presId="urn:microsoft.com/office/officeart/2005/8/layout/vList2"/>
    <dgm:cxn modelId="{C8DEC91C-2B86-49FE-92CE-150CBA4AFC3C}" srcId="{1F069B30-2ADF-41C5-A311-8B56D0437528}" destId="{E3D326BB-D306-48DA-AADD-C4EE62C8443C}" srcOrd="0" destOrd="0" parTransId="{3A876CB3-028D-4635-B5C1-FEF5806F709E}" sibTransId="{2E5A956E-609D-4CCA-8BCA-022B39444427}"/>
    <dgm:cxn modelId="{BBC4C9CA-8990-4264-ADCE-64183A05BD8A}" srcId="{BBC33A0B-3737-4034-A782-E5D7B573CB0C}" destId="{2016FDE0-4D5B-433D-98B4-4EB5CF6BCBB0}" srcOrd="2" destOrd="0" parTransId="{E7FDDC83-25FD-48E1-BE39-5A2F88EF8D5D}" sibTransId="{AF7596B7-0710-41E0-BF0E-948AD64F1ADC}"/>
    <dgm:cxn modelId="{D6A6A901-A2B0-4C5D-9745-3121926E5B6B}" type="presOf" srcId="{F61B97D0-C64F-4242-84A3-96D4BA92BFC9}" destId="{B47C5F04-9A22-4BC2-B855-C38E77F2C0E4}" srcOrd="0" destOrd="2" presId="urn:microsoft.com/office/officeart/2005/8/layout/vList2"/>
    <dgm:cxn modelId="{50DD570A-7FF1-4470-ACAF-EFF0E90DFA25}" type="presOf" srcId="{8806B627-92C8-4EB8-BCA3-7711DE81DCB3}" destId="{B47C5F04-9A22-4BC2-B855-C38E77F2C0E4}" srcOrd="0" destOrd="6" presId="urn:microsoft.com/office/officeart/2005/8/layout/vList2"/>
    <dgm:cxn modelId="{5779587C-242C-463F-BA00-B7F683130555}" srcId="{1F069B30-2ADF-41C5-A311-8B56D0437528}" destId="{8806B627-92C8-4EB8-BCA3-7711DE81DCB3}" srcOrd="6" destOrd="0" parTransId="{B65DB2AC-022C-49E8-9449-14425F5767FE}" sibTransId="{7DEF3662-9766-40FC-8F4E-D4288600F29C}"/>
    <dgm:cxn modelId="{5530491A-AAAF-4983-80EC-55FF63BA8C92}" type="presOf" srcId="{70554271-A50D-4F59-AD05-3103939F982D}" destId="{B47C5F04-9A22-4BC2-B855-C38E77F2C0E4}" srcOrd="0" destOrd="4" presId="urn:microsoft.com/office/officeart/2005/8/layout/vList2"/>
    <dgm:cxn modelId="{B15296DE-FC65-4A9E-AA10-11462D410D9A}" type="presOf" srcId="{2016FDE0-4D5B-433D-98B4-4EB5CF6BCBB0}" destId="{1CAAEB86-B783-48D3-8993-D3EC1AC826C8}" srcOrd="0" destOrd="0" presId="urn:microsoft.com/office/officeart/2005/8/layout/vList2"/>
    <dgm:cxn modelId="{A7717F4E-D61B-49F9-B42F-FFA66A1CF415}" type="presParOf" srcId="{C08720E9-4795-4B01-96F4-50FD4C65BCD0}" destId="{5224DCBC-5AA8-42BA-B754-5F68D57DC8C4}" srcOrd="0" destOrd="0" presId="urn:microsoft.com/office/officeart/2005/8/layout/vList2"/>
    <dgm:cxn modelId="{DA1375F7-B22B-4795-A0BB-85114475F0D7}" type="presParOf" srcId="{C08720E9-4795-4B01-96F4-50FD4C65BCD0}" destId="{B47C5F04-9A22-4BC2-B855-C38E77F2C0E4}" srcOrd="1" destOrd="0" presId="urn:microsoft.com/office/officeart/2005/8/layout/vList2"/>
    <dgm:cxn modelId="{0BF69507-59BF-48B1-A11D-5601AF606F6F}" type="presParOf" srcId="{C08720E9-4795-4B01-96F4-50FD4C65BCD0}" destId="{B5333272-98F9-48DF-8255-E896C94B6B2E}" srcOrd="2" destOrd="0" presId="urn:microsoft.com/office/officeart/2005/8/layout/vList2"/>
    <dgm:cxn modelId="{E73584F8-2BF7-4BD0-97F3-5EF8688998A4}" type="presParOf" srcId="{C08720E9-4795-4B01-96F4-50FD4C65BCD0}" destId="{1DDCDC81-D94E-4806-97AA-EDE5F545545C}" srcOrd="3" destOrd="0" presId="urn:microsoft.com/office/officeart/2005/8/layout/vList2"/>
    <dgm:cxn modelId="{35D8BEBD-B929-4ACE-A31F-095374205B45}" type="presParOf" srcId="{C08720E9-4795-4B01-96F4-50FD4C65BCD0}" destId="{1CAAEB86-B783-48D3-8993-D3EC1AC826C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2BDF32-F306-4C98-B1E3-4422BB54DB7E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74E3E1A-985A-4E87-9212-EA339E1EC1A0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96 – ПРАВО НА ОБРАЗОВАНИЕ</a:t>
          </a:r>
          <a:endParaRPr lang="ru-RU" sz="1600" b="1" dirty="0">
            <a:solidFill>
              <a:schemeClr val="tx1"/>
            </a:solidFill>
          </a:endParaRPr>
        </a:p>
      </dgm:t>
    </dgm:pt>
    <dgm:pt modelId="{151D03CC-ED57-4018-82AC-75DE2BCCCB93}" type="parTrans" cxnId="{71794353-D045-4252-9ED4-370DD447FFFC}">
      <dgm:prSet/>
      <dgm:spPr/>
      <dgm:t>
        <a:bodyPr/>
        <a:lstStyle/>
        <a:p>
          <a:endParaRPr lang="ru-RU"/>
        </a:p>
      </dgm:t>
    </dgm:pt>
    <dgm:pt modelId="{3C925BEE-6EE4-4F08-9671-9945F0A49D73}" type="sibTrans" cxnId="{71794353-D045-4252-9ED4-370DD447FFFC}">
      <dgm:prSet/>
      <dgm:spPr/>
      <dgm:t>
        <a:bodyPr/>
        <a:lstStyle/>
        <a:p>
          <a:endParaRPr lang="ru-RU"/>
        </a:p>
      </dgm:t>
    </dgm:pt>
    <dgm:pt modelId="{7B8CE9D3-BE87-4A17-9EF9-E13F8F36E010}">
      <dgm:prSet custT="1"/>
      <dgm:spPr>
        <a:solidFill>
          <a:schemeClr val="accent2"/>
        </a:solidFill>
      </dgm:spPr>
      <dgm:t>
        <a:bodyPr/>
        <a:lstStyle/>
        <a:p>
          <a:r>
            <a:rPr lang="ru-RU" sz="1600" b="1" dirty="0" smtClean="0"/>
            <a:t>10 - ПРАВО НА УЧАСТИЕ В КУЛЬТУРНОЙ ЖИЗНИ </a:t>
          </a:r>
          <a:endParaRPr lang="ru-RU" sz="1600" b="1" dirty="0"/>
        </a:p>
      </dgm:t>
    </dgm:pt>
    <dgm:pt modelId="{4BEF141C-F76B-4F58-ADBA-326E362730F0}" type="parTrans" cxnId="{AC6DA377-11A4-4FB6-B5DF-1589CE0870F4}">
      <dgm:prSet/>
      <dgm:spPr/>
      <dgm:t>
        <a:bodyPr/>
        <a:lstStyle/>
        <a:p>
          <a:endParaRPr lang="ru-RU"/>
        </a:p>
      </dgm:t>
    </dgm:pt>
    <dgm:pt modelId="{356E15F5-2AC0-4DB4-BAD7-295307D4D268}" type="sibTrans" cxnId="{AC6DA377-11A4-4FB6-B5DF-1589CE0870F4}">
      <dgm:prSet/>
      <dgm:spPr/>
      <dgm:t>
        <a:bodyPr/>
        <a:lstStyle/>
        <a:p>
          <a:endParaRPr lang="ru-RU"/>
        </a:p>
      </dgm:t>
    </dgm:pt>
    <dgm:pt modelId="{864A1495-1D1B-47B6-8548-8035BC7D59F6}" type="pres">
      <dgm:prSet presAssocID="{392BDF32-F306-4C98-B1E3-4422BB54DB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F50DCD-388F-4E3D-90A3-E6424DBB3BF1}" type="pres">
      <dgm:prSet presAssocID="{974E3E1A-985A-4E87-9212-EA339E1EC1A0}" presName="parentText" presStyleLbl="node1" presStyleIdx="0" presStyleCnt="2" custLinFactNeighborX="-24811" custLinFactNeighborY="-5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B3F2B-2915-4A16-BA85-F5EDCE3007F7}" type="pres">
      <dgm:prSet presAssocID="{3C925BEE-6EE4-4F08-9671-9945F0A49D73}" presName="spacer" presStyleCnt="0"/>
      <dgm:spPr/>
    </dgm:pt>
    <dgm:pt modelId="{10DFCBC4-9D46-420D-8779-DE234A7FA665}" type="pres">
      <dgm:prSet presAssocID="{7B8CE9D3-BE87-4A17-9EF9-E13F8F36E01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E078E9-2CCC-4C18-B966-C72FF0C670A2}" type="presOf" srcId="{7B8CE9D3-BE87-4A17-9EF9-E13F8F36E010}" destId="{10DFCBC4-9D46-420D-8779-DE234A7FA665}" srcOrd="0" destOrd="0" presId="urn:microsoft.com/office/officeart/2005/8/layout/vList2"/>
    <dgm:cxn modelId="{8A38E8B1-4EE6-4679-8898-0B4E54FC48C7}" type="presOf" srcId="{392BDF32-F306-4C98-B1E3-4422BB54DB7E}" destId="{864A1495-1D1B-47B6-8548-8035BC7D59F6}" srcOrd="0" destOrd="0" presId="urn:microsoft.com/office/officeart/2005/8/layout/vList2"/>
    <dgm:cxn modelId="{C5DB3AD8-5979-46AB-AFFD-41079836E207}" type="presOf" srcId="{974E3E1A-985A-4E87-9212-EA339E1EC1A0}" destId="{3FF50DCD-388F-4E3D-90A3-E6424DBB3BF1}" srcOrd="0" destOrd="0" presId="urn:microsoft.com/office/officeart/2005/8/layout/vList2"/>
    <dgm:cxn modelId="{71794353-D045-4252-9ED4-370DD447FFFC}" srcId="{392BDF32-F306-4C98-B1E3-4422BB54DB7E}" destId="{974E3E1A-985A-4E87-9212-EA339E1EC1A0}" srcOrd="0" destOrd="0" parTransId="{151D03CC-ED57-4018-82AC-75DE2BCCCB93}" sibTransId="{3C925BEE-6EE4-4F08-9671-9945F0A49D73}"/>
    <dgm:cxn modelId="{AC6DA377-11A4-4FB6-B5DF-1589CE0870F4}" srcId="{392BDF32-F306-4C98-B1E3-4422BB54DB7E}" destId="{7B8CE9D3-BE87-4A17-9EF9-E13F8F36E010}" srcOrd="1" destOrd="0" parTransId="{4BEF141C-F76B-4F58-ADBA-326E362730F0}" sibTransId="{356E15F5-2AC0-4DB4-BAD7-295307D4D268}"/>
    <dgm:cxn modelId="{9934B0B5-8E64-4ACD-A293-EC0A37D33014}" type="presParOf" srcId="{864A1495-1D1B-47B6-8548-8035BC7D59F6}" destId="{3FF50DCD-388F-4E3D-90A3-E6424DBB3BF1}" srcOrd="0" destOrd="0" presId="urn:microsoft.com/office/officeart/2005/8/layout/vList2"/>
    <dgm:cxn modelId="{29AC250A-20A0-4D37-9525-127790F47891}" type="presParOf" srcId="{864A1495-1D1B-47B6-8548-8035BC7D59F6}" destId="{337B3F2B-2915-4A16-BA85-F5EDCE3007F7}" srcOrd="1" destOrd="0" presId="urn:microsoft.com/office/officeart/2005/8/layout/vList2"/>
    <dgm:cxn modelId="{D5735BC7-DB4B-4193-BA17-464AE2DBBBEB}" type="presParOf" srcId="{864A1495-1D1B-47B6-8548-8035BC7D59F6}" destId="{10DFCBC4-9D46-420D-8779-DE234A7FA66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32C94-02C9-46DC-8C93-558400134AD2}">
      <dsp:nvSpPr>
        <dsp:cNvPr id="0" name=""/>
        <dsp:cNvSpPr/>
      </dsp:nvSpPr>
      <dsp:spPr>
        <a:xfrm>
          <a:off x="0" y="0"/>
          <a:ext cx="444258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E1F400-52C7-4330-8AEC-F24EB8B950CB}">
      <dsp:nvSpPr>
        <dsp:cNvPr id="0" name=""/>
        <dsp:cNvSpPr/>
      </dsp:nvSpPr>
      <dsp:spPr>
        <a:xfrm>
          <a:off x="0" y="0"/>
          <a:ext cx="888517" cy="3996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Всего поступило 7661 обращение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(13226 человек)</a:t>
          </a:r>
          <a:endParaRPr lang="ru-RU" sz="1800" b="1" kern="1200" dirty="0"/>
        </a:p>
      </dsp:txBody>
      <dsp:txXfrm>
        <a:off x="0" y="0"/>
        <a:ext cx="888517" cy="3996444"/>
      </dsp:txXfrm>
    </dsp:sp>
    <dsp:sp modelId="{69348904-10A2-4960-9550-8BEA9BE5E3FA}">
      <dsp:nvSpPr>
        <dsp:cNvPr id="0" name=""/>
        <dsp:cNvSpPr/>
      </dsp:nvSpPr>
      <dsp:spPr>
        <a:xfrm>
          <a:off x="955156" y="62444"/>
          <a:ext cx="1710395" cy="1248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2745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955156" y="62444"/>
        <a:ext cx="1710395" cy="1248889"/>
      </dsp:txXfrm>
    </dsp:sp>
    <dsp:sp modelId="{82FA5A7D-3E69-4984-B22B-D511A842A01E}">
      <dsp:nvSpPr>
        <dsp:cNvPr id="0" name=""/>
        <dsp:cNvSpPr/>
      </dsp:nvSpPr>
      <dsp:spPr>
        <a:xfrm>
          <a:off x="2732191" y="62444"/>
          <a:ext cx="1710395" cy="624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931</a:t>
          </a:r>
          <a:endParaRPr lang="ru-RU" sz="1900" kern="1200" dirty="0"/>
        </a:p>
      </dsp:txBody>
      <dsp:txXfrm>
        <a:off x="2732191" y="62444"/>
        <a:ext cx="1710395" cy="624444"/>
      </dsp:txXfrm>
    </dsp:sp>
    <dsp:sp modelId="{1870D04D-41A7-4379-936C-7EE84D15B86B}">
      <dsp:nvSpPr>
        <dsp:cNvPr id="0" name=""/>
        <dsp:cNvSpPr/>
      </dsp:nvSpPr>
      <dsp:spPr>
        <a:xfrm>
          <a:off x="2665552" y="686888"/>
          <a:ext cx="171039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73448C-9A37-4177-9CC7-393012AE05D7}">
      <dsp:nvSpPr>
        <dsp:cNvPr id="0" name=""/>
        <dsp:cNvSpPr/>
      </dsp:nvSpPr>
      <dsp:spPr>
        <a:xfrm>
          <a:off x="2732191" y="686888"/>
          <a:ext cx="1710395" cy="624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1814</a:t>
          </a:r>
          <a:endParaRPr lang="ru-RU" sz="1900" kern="1200" dirty="0"/>
        </a:p>
      </dsp:txBody>
      <dsp:txXfrm>
        <a:off x="2732191" y="686888"/>
        <a:ext cx="1710395" cy="624444"/>
      </dsp:txXfrm>
    </dsp:sp>
    <dsp:sp modelId="{E6131CDB-86D5-49FD-834C-4A309993F39B}">
      <dsp:nvSpPr>
        <dsp:cNvPr id="0" name=""/>
        <dsp:cNvSpPr/>
      </dsp:nvSpPr>
      <dsp:spPr>
        <a:xfrm>
          <a:off x="888517" y="1311333"/>
          <a:ext cx="35540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C3C742-8BD8-4663-9400-9E35DA2D2CA9}">
      <dsp:nvSpPr>
        <dsp:cNvPr id="0" name=""/>
        <dsp:cNvSpPr/>
      </dsp:nvSpPr>
      <dsp:spPr>
        <a:xfrm>
          <a:off x="955156" y="1373777"/>
          <a:ext cx="1710395" cy="1248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3427 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955156" y="1373777"/>
        <a:ext cx="1710395" cy="1248889"/>
      </dsp:txXfrm>
    </dsp:sp>
    <dsp:sp modelId="{2EC465FC-9C53-4464-84AF-14397EA894CB}">
      <dsp:nvSpPr>
        <dsp:cNvPr id="0" name=""/>
        <dsp:cNvSpPr/>
      </dsp:nvSpPr>
      <dsp:spPr>
        <a:xfrm>
          <a:off x="2732191" y="1373777"/>
          <a:ext cx="1710395" cy="415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1952</a:t>
          </a:r>
          <a:endParaRPr lang="ru-RU" sz="1900" kern="1200" dirty="0"/>
        </a:p>
      </dsp:txBody>
      <dsp:txXfrm>
        <a:off x="2732191" y="1373777"/>
        <a:ext cx="1710395" cy="415889"/>
      </dsp:txXfrm>
    </dsp:sp>
    <dsp:sp modelId="{04D55BA5-361F-445F-B5E5-C127F80AD1A8}">
      <dsp:nvSpPr>
        <dsp:cNvPr id="0" name=""/>
        <dsp:cNvSpPr/>
      </dsp:nvSpPr>
      <dsp:spPr>
        <a:xfrm>
          <a:off x="2665552" y="1789667"/>
          <a:ext cx="171039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0B5916-9EA8-4645-A4A3-98DCFDCE457B}">
      <dsp:nvSpPr>
        <dsp:cNvPr id="0" name=""/>
        <dsp:cNvSpPr/>
      </dsp:nvSpPr>
      <dsp:spPr>
        <a:xfrm>
          <a:off x="2732191" y="1789667"/>
          <a:ext cx="1710395" cy="415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702</a:t>
          </a:r>
          <a:endParaRPr lang="ru-RU" sz="1900" kern="1200" dirty="0"/>
        </a:p>
      </dsp:txBody>
      <dsp:txXfrm>
        <a:off x="2732191" y="1789667"/>
        <a:ext cx="1710395" cy="415889"/>
      </dsp:txXfrm>
    </dsp:sp>
    <dsp:sp modelId="{AE341096-5133-4568-8612-82A42A793598}">
      <dsp:nvSpPr>
        <dsp:cNvPr id="0" name=""/>
        <dsp:cNvSpPr/>
      </dsp:nvSpPr>
      <dsp:spPr>
        <a:xfrm>
          <a:off x="2665552" y="2205557"/>
          <a:ext cx="171039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157E99-C447-4AF9-9D11-F3D0516FB769}">
      <dsp:nvSpPr>
        <dsp:cNvPr id="0" name=""/>
        <dsp:cNvSpPr/>
      </dsp:nvSpPr>
      <dsp:spPr>
        <a:xfrm>
          <a:off x="2732191" y="2205557"/>
          <a:ext cx="1710395" cy="415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773</a:t>
          </a:r>
          <a:endParaRPr lang="ru-RU" sz="1900" kern="1200" dirty="0"/>
        </a:p>
      </dsp:txBody>
      <dsp:txXfrm>
        <a:off x="2732191" y="2205557"/>
        <a:ext cx="1710395" cy="415889"/>
      </dsp:txXfrm>
    </dsp:sp>
    <dsp:sp modelId="{A6B95B74-BFC9-4B72-8B5E-58854BED1CEA}">
      <dsp:nvSpPr>
        <dsp:cNvPr id="0" name=""/>
        <dsp:cNvSpPr/>
      </dsp:nvSpPr>
      <dsp:spPr>
        <a:xfrm>
          <a:off x="888517" y="2622667"/>
          <a:ext cx="35540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EB23E0-64C6-48E8-943C-79585A50A037}">
      <dsp:nvSpPr>
        <dsp:cNvPr id="0" name=""/>
        <dsp:cNvSpPr/>
      </dsp:nvSpPr>
      <dsp:spPr>
        <a:xfrm>
          <a:off x="955156" y="2685111"/>
          <a:ext cx="2530240" cy="1248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716</a:t>
          </a:r>
          <a:endParaRPr lang="ru-RU" sz="3000" kern="1200" dirty="0"/>
        </a:p>
      </dsp:txBody>
      <dsp:txXfrm>
        <a:off x="955156" y="2685111"/>
        <a:ext cx="2530240" cy="1248889"/>
      </dsp:txXfrm>
    </dsp:sp>
    <dsp:sp modelId="{AA84D60C-41B4-4BE5-9AD2-E0DCC65862E8}">
      <dsp:nvSpPr>
        <dsp:cNvPr id="0" name=""/>
        <dsp:cNvSpPr/>
      </dsp:nvSpPr>
      <dsp:spPr>
        <a:xfrm>
          <a:off x="888517" y="3934000"/>
          <a:ext cx="35540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D022D-081B-4A49-8916-F1333ABA88E7}">
      <dsp:nvSpPr>
        <dsp:cNvPr id="0" name=""/>
        <dsp:cNvSpPr/>
      </dsp:nvSpPr>
      <dsp:spPr>
        <a:xfrm rot="5400000">
          <a:off x="1014544" y="621924"/>
          <a:ext cx="1294209" cy="215353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3AB3C-000D-4965-9578-B910D0B449DB}">
      <dsp:nvSpPr>
        <dsp:cNvPr id="0" name=""/>
        <dsp:cNvSpPr/>
      </dsp:nvSpPr>
      <dsp:spPr>
        <a:xfrm>
          <a:off x="767741" y="1238083"/>
          <a:ext cx="2206208" cy="1704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smtClean="0"/>
            <a:t>Нарушение процедуры согласования проведения публичных мероприятий </a:t>
          </a:r>
          <a:endParaRPr lang="ru-RU" sz="1350" kern="1200" dirty="0"/>
        </a:p>
      </dsp:txBody>
      <dsp:txXfrm>
        <a:off x="767741" y="1238083"/>
        <a:ext cx="2206208" cy="1704226"/>
      </dsp:txXfrm>
    </dsp:sp>
    <dsp:sp modelId="{912EDC9B-717B-4B64-82F5-98C634BB4FC5}">
      <dsp:nvSpPr>
        <dsp:cNvPr id="0" name=""/>
        <dsp:cNvSpPr/>
      </dsp:nvSpPr>
      <dsp:spPr>
        <a:xfrm>
          <a:off x="2375898" y="463378"/>
          <a:ext cx="366834" cy="36683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5FB58-96E1-43C8-AD9E-A53E1017F8AD}">
      <dsp:nvSpPr>
        <dsp:cNvPr id="0" name=""/>
        <dsp:cNvSpPr/>
      </dsp:nvSpPr>
      <dsp:spPr>
        <a:xfrm rot="5400000">
          <a:off x="3525647" y="159281"/>
          <a:ext cx="1294209" cy="215353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87227-9981-45CC-B129-18B0722BDA33}">
      <dsp:nvSpPr>
        <dsp:cNvPr id="0" name=""/>
        <dsp:cNvSpPr/>
      </dsp:nvSpPr>
      <dsp:spPr>
        <a:xfrm>
          <a:off x="3330833" y="806030"/>
          <a:ext cx="2312207" cy="1451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kern="1200" dirty="0" smtClean="0"/>
            <a:t>Отсутствие прозрачной процедуры регистрации поступающих уведомлений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kern="1200" dirty="0" smtClean="0"/>
            <a:t>о проведении публичных мероприятий</a:t>
          </a:r>
          <a:endParaRPr lang="ru-RU" sz="1300" kern="1200" dirty="0"/>
        </a:p>
      </dsp:txBody>
      <dsp:txXfrm>
        <a:off x="3330833" y="806030"/>
        <a:ext cx="2312207" cy="1451592"/>
      </dsp:txXfrm>
    </dsp:sp>
    <dsp:sp modelId="{CF1CB259-138D-4741-99ED-207FC87C794B}">
      <dsp:nvSpPr>
        <dsp:cNvPr id="0" name=""/>
        <dsp:cNvSpPr/>
      </dsp:nvSpPr>
      <dsp:spPr>
        <a:xfrm>
          <a:off x="4887001" y="735"/>
          <a:ext cx="366834" cy="36683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185EE-5B4A-42DB-9071-968903A42CE2}">
      <dsp:nvSpPr>
        <dsp:cNvPr id="0" name=""/>
        <dsp:cNvSpPr/>
      </dsp:nvSpPr>
      <dsp:spPr>
        <a:xfrm rot="5400000">
          <a:off x="6249238" y="-149359"/>
          <a:ext cx="1294209" cy="2153536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78809-2866-4C8D-A9C9-6084BB7B8690}">
      <dsp:nvSpPr>
        <dsp:cNvPr id="0" name=""/>
        <dsp:cNvSpPr/>
      </dsp:nvSpPr>
      <dsp:spPr>
        <a:xfrm>
          <a:off x="6132280" y="458013"/>
          <a:ext cx="2796455" cy="1143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kern="1200" dirty="0" smtClean="0"/>
            <a:t>Отсутствие норм и правил оформления и ведения регистрационных журналов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kern="1200" dirty="0" smtClean="0"/>
            <a:t>о поданных уведомлениях на проведение культурно-досуговых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kern="1200" dirty="0" smtClean="0"/>
            <a:t>и публичных мероприятий</a:t>
          </a:r>
          <a:endParaRPr lang="ru-RU" sz="1300" kern="1200" dirty="0"/>
        </a:p>
      </dsp:txBody>
      <dsp:txXfrm>
        <a:off x="6132280" y="458013"/>
        <a:ext cx="2796455" cy="11435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1B641-6F35-4834-B7A0-F3BD494AEB43}">
      <dsp:nvSpPr>
        <dsp:cNvPr id="0" name=""/>
        <dsp:cNvSpPr/>
      </dsp:nvSpPr>
      <dsp:spPr>
        <a:xfrm>
          <a:off x="0" y="9948"/>
          <a:ext cx="9089296" cy="3597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ПУТИ РЕШЕНИЯ</a:t>
          </a:r>
          <a:endParaRPr lang="ru-RU" sz="1500" b="1" kern="1200" dirty="0"/>
        </a:p>
      </dsp:txBody>
      <dsp:txXfrm>
        <a:off x="17563" y="27511"/>
        <a:ext cx="9054170" cy="324648"/>
      </dsp:txXfrm>
    </dsp:sp>
    <dsp:sp modelId="{C6F8CE77-D77C-48E2-8C63-75FE363FACEA}">
      <dsp:nvSpPr>
        <dsp:cNvPr id="0" name=""/>
        <dsp:cNvSpPr/>
      </dsp:nvSpPr>
      <dsp:spPr>
        <a:xfrm>
          <a:off x="0" y="369723"/>
          <a:ext cx="9089296" cy="714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85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/>
            <a:t>Однозначное понимание и законодательное закрепление в краевых правовых актах тех видов публичных мероприятий, которые могут быть проведены в специально отведенных местах без подачи уведомления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/>
            <a:t>Увеличение количества мест для проведения публичных мероприятий на территории города Перми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/>
            <a:t>Переговорные площадки с организаторами митингов об их ответственности за законность проводимых мероприятий</a:t>
          </a:r>
          <a:endParaRPr lang="ru-RU" sz="1200" kern="1200" dirty="0"/>
        </a:p>
      </dsp:txBody>
      <dsp:txXfrm>
        <a:off x="0" y="369723"/>
        <a:ext cx="9089296" cy="7141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3DD85-8756-4AAD-A7D9-EC5AFF579A22}">
      <dsp:nvSpPr>
        <dsp:cNvPr id="0" name=""/>
        <dsp:cNvSpPr/>
      </dsp:nvSpPr>
      <dsp:spPr>
        <a:xfrm>
          <a:off x="12396" y="0"/>
          <a:ext cx="2381109" cy="1350150"/>
        </a:xfrm>
        <a:prstGeom prst="roundRect">
          <a:avLst>
            <a:gd name="adj" fmla="val 10000"/>
          </a:avLst>
        </a:prstGeom>
        <a:solidFill>
          <a:schemeClr val="accent1">
            <a:lumMod val="9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ЗАЩИТА ЛИЦ, ПРОЖИВАЮЩИХ В ЖИЛЫХ СТРОЕНИЯХ, РАСПОЛОЖЕННЫХ В ОХРАННОЙ ЗОНЕ МАГИСТРАЛЬНЫХ ТРУБОПРОВОДОВ НА ТЕРРИТОРИИ ПЕРМСКОГО КРАЯ</a:t>
          </a:r>
          <a:endParaRPr lang="ru-RU" sz="11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1941" y="39545"/>
        <a:ext cx="2302019" cy="1271060"/>
      </dsp:txXfrm>
    </dsp:sp>
    <dsp:sp modelId="{8B9A1090-299E-4DE5-AD25-B8101F1C4ACF}">
      <dsp:nvSpPr>
        <dsp:cNvPr id="0" name=""/>
        <dsp:cNvSpPr/>
      </dsp:nvSpPr>
      <dsp:spPr>
        <a:xfrm>
          <a:off x="2631617" y="379817"/>
          <a:ext cx="504795" cy="5905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2631617" y="497920"/>
        <a:ext cx="353357" cy="354309"/>
      </dsp:txXfrm>
    </dsp:sp>
    <dsp:sp modelId="{ACE4ADCA-7167-4F09-9D21-9D81AA115826}">
      <dsp:nvSpPr>
        <dsp:cNvPr id="0" name=""/>
        <dsp:cNvSpPr/>
      </dsp:nvSpPr>
      <dsp:spPr>
        <a:xfrm>
          <a:off x="3345949" y="0"/>
          <a:ext cx="2381109" cy="135015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ts val="11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В Госдуму ФС РФ внесен законопроект, дополнительно регулирующий вопросы признания строений самовольными постройками, подлежащими сносу, и вопросы защиты имущественных прав собственников объектов, попавших в охранные зоны трубопроводов</a:t>
          </a:r>
          <a:endParaRPr lang="ru-RU" sz="1100" kern="1200" dirty="0"/>
        </a:p>
      </dsp:txBody>
      <dsp:txXfrm>
        <a:off x="3385494" y="39545"/>
        <a:ext cx="2302019" cy="1271060"/>
      </dsp:txXfrm>
    </dsp:sp>
    <dsp:sp modelId="{2205A6B2-CE54-4A03-AD3D-CAB34AF7FC0D}">
      <dsp:nvSpPr>
        <dsp:cNvPr id="0" name=""/>
        <dsp:cNvSpPr/>
      </dsp:nvSpPr>
      <dsp:spPr>
        <a:xfrm>
          <a:off x="5965170" y="379817"/>
          <a:ext cx="504795" cy="5905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965170" y="497920"/>
        <a:ext cx="353357" cy="354309"/>
      </dsp:txXfrm>
    </dsp:sp>
    <dsp:sp modelId="{63F41574-D945-43C0-97CA-D4A9AD6C2763}">
      <dsp:nvSpPr>
        <dsp:cNvPr id="0" name=""/>
        <dsp:cNvSpPr/>
      </dsp:nvSpPr>
      <dsp:spPr>
        <a:xfrm>
          <a:off x="6679502" y="0"/>
          <a:ext cx="2381109" cy="1350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Организовать публичное обсуждение данного законопроекта депутатским корпусом с приглашением заинтересованной общественности</a:t>
          </a:r>
          <a:endParaRPr lang="ru-RU" sz="1400" kern="1200" dirty="0"/>
        </a:p>
      </dsp:txBody>
      <dsp:txXfrm>
        <a:off x="6719047" y="39545"/>
        <a:ext cx="2302019" cy="12710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B2F71-7040-47F0-BF1F-35EC48FFA88C}">
      <dsp:nvSpPr>
        <dsp:cNvPr id="0" name=""/>
        <dsp:cNvSpPr/>
      </dsp:nvSpPr>
      <dsp:spPr>
        <a:xfrm>
          <a:off x="676867" y="0"/>
          <a:ext cx="7671161" cy="151217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591D99-D732-4A54-AE3B-FC27BEF148EE}">
      <dsp:nvSpPr>
        <dsp:cNvPr id="0" name=""/>
        <dsp:cNvSpPr/>
      </dsp:nvSpPr>
      <dsp:spPr>
        <a:xfrm>
          <a:off x="1631" y="432048"/>
          <a:ext cx="1808669" cy="64807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Межведомственное взаимодействие</a:t>
          </a:r>
          <a:endParaRPr lang="ru-RU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267" y="463684"/>
        <a:ext cx="1745397" cy="584801"/>
      </dsp:txXfrm>
    </dsp:sp>
    <dsp:sp modelId="{AFF8E470-3DAF-46AD-9B27-55D50E7EEF9F}">
      <dsp:nvSpPr>
        <dsp:cNvPr id="0" name=""/>
        <dsp:cNvSpPr/>
      </dsp:nvSpPr>
      <dsp:spPr>
        <a:xfrm>
          <a:off x="2073380" y="432048"/>
          <a:ext cx="2615698" cy="648073"/>
        </a:xfrm>
        <a:prstGeom prst="roundRect">
          <a:avLst/>
        </a:prstGeom>
        <a:gradFill rotWithShape="0">
          <a:gsLst>
            <a:gs pos="0">
              <a:schemeClr val="accent5">
                <a:hueOff val="436886"/>
                <a:satOff val="-2935"/>
                <a:lumOff val="-9411"/>
                <a:alphaOff val="0"/>
                <a:tint val="98000"/>
                <a:lumMod val="110000"/>
              </a:schemeClr>
            </a:gs>
            <a:gs pos="84000">
              <a:schemeClr val="accent5">
                <a:hueOff val="436886"/>
                <a:satOff val="-2935"/>
                <a:lumOff val="-9411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ts val="9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Закон ПК «О мерах государственной поддержки отдельных категорий граждан, пострадавших от действий застройщиков, не завершивших строительство многоквартирного дома»</a:t>
          </a:r>
          <a:endParaRPr lang="ru-RU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05016" y="463684"/>
        <a:ext cx="2552426" cy="584801"/>
      </dsp:txXfrm>
    </dsp:sp>
    <dsp:sp modelId="{5158D902-0BDC-480A-A79C-66E9EE21B20C}">
      <dsp:nvSpPr>
        <dsp:cNvPr id="0" name=""/>
        <dsp:cNvSpPr/>
      </dsp:nvSpPr>
      <dsp:spPr>
        <a:xfrm>
          <a:off x="4952157" y="432048"/>
          <a:ext cx="1999357" cy="648073"/>
        </a:xfrm>
        <a:prstGeom prst="roundRect">
          <a:avLst/>
        </a:prstGeom>
        <a:gradFill rotWithShape="0">
          <a:gsLst>
            <a:gs pos="0">
              <a:schemeClr val="accent5">
                <a:hueOff val="873771"/>
                <a:satOff val="-5870"/>
                <a:lumOff val="-18823"/>
                <a:alphaOff val="0"/>
                <a:tint val="98000"/>
                <a:lumMod val="110000"/>
              </a:schemeClr>
            </a:gs>
            <a:gs pos="84000">
              <a:schemeClr val="accent5">
                <a:hueOff val="873771"/>
                <a:satOff val="-5870"/>
                <a:lumOff val="-18823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Постановление  Правительства Пермского края «О мерах по завершению строительства многоквартирных домов»</a:t>
          </a:r>
          <a:endParaRPr lang="ru-RU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83793" y="463684"/>
        <a:ext cx="1936085" cy="584801"/>
      </dsp:txXfrm>
    </dsp:sp>
    <dsp:sp modelId="{A4D7AF54-ECD7-4984-B82C-9688E25E21F7}">
      <dsp:nvSpPr>
        <dsp:cNvPr id="0" name=""/>
        <dsp:cNvSpPr/>
      </dsp:nvSpPr>
      <dsp:spPr>
        <a:xfrm>
          <a:off x="7214594" y="432048"/>
          <a:ext cx="1808669" cy="648073"/>
        </a:xfrm>
        <a:prstGeom prst="roundRect">
          <a:avLst/>
        </a:prstGeom>
        <a:gradFill rotWithShape="0">
          <a:gsLst>
            <a:gs pos="0">
              <a:schemeClr val="accent5">
                <a:hueOff val="1310657"/>
                <a:satOff val="-8805"/>
                <a:lumOff val="-28234"/>
                <a:alphaOff val="0"/>
                <a:tint val="98000"/>
                <a:lumMod val="110000"/>
              </a:schemeClr>
            </a:gs>
            <a:gs pos="84000">
              <a:schemeClr val="accent5">
                <a:hueOff val="1310657"/>
                <a:satOff val="-8805"/>
                <a:lumOff val="-28234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Открыт «фронт-офис» для обманутых дольщиков</a:t>
          </a:r>
          <a:endParaRPr lang="ru-RU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46230" y="463684"/>
        <a:ext cx="1745397" cy="58480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59FC2-67E8-4923-A006-839E9CD31A83}">
      <dsp:nvSpPr>
        <dsp:cNvPr id="0" name=""/>
        <dsp:cNvSpPr/>
      </dsp:nvSpPr>
      <dsp:spPr>
        <a:xfrm>
          <a:off x="4430" y="0"/>
          <a:ext cx="9064147" cy="419446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ПЕРМСКИЙ КРАЙ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 победитель конкурсного отбора среди 15 субъектов Российской Федерации для участия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в пилотном проекте по отработке межведомственной системы комплексной реабилитации инвалидов, в том числе детей-инвалидов </a:t>
          </a:r>
          <a:endParaRPr lang="ru-RU" sz="1800" kern="1200" dirty="0"/>
        </a:p>
      </dsp:txBody>
      <dsp:txXfrm>
        <a:off x="4430" y="0"/>
        <a:ext cx="9064147" cy="1258339"/>
      </dsp:txXfrm>
    </dsp:sp>
    <dsp:sp modelId="{3D91DCE4-089F-41D1-9B2F-E9BFF2FA89F0}">
      <dsp:nvSpPr>
        <dsp:cNvPr id="0" name=""/>
        <dsp:cNvSpPr/>
      </dsp:nvSpPr>
      <dsp:spPr>
        <a:xfrm>
          <a:off x="910844" y="1258442"/>
          <a:ext cx="7251318" cy="6110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Отработка методов и способов межведомственного взаимодействия в сферах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none" kern="1200" dirty="0" smtClean="0"/>
            <a:t>ЗДРАВООХРАНЕНИЯ, ОБРАЗОВАНИЯ, СОЦИАЛЬНОЙ ЗАЩИТЫ НАСЕЛЕНИЯ, СПОРТА, КУЛЬТУРЫ, ТРУДА И ЗАНЯТОСТИ</a:t>
          </a:r>
          <a:endParaRPr lang="ru-RU" sz="1400" b="1" u="none" kern="1200" dirty="0"/>
        </a:p>
      </dsp:txBody>
      <dsp:txXfrm>
        <a:off x="928741" y="1276339"/>
        <a:ext cx="7215524" cy="575250"/>
      </dsp:txXfrm>
    </dsp:sp>
    <dsp:sp modelId="{D868D3E8-24A6-4069-8027-BA200A70E5B7}">
      <dsp:nvSpPr>
        <dsp:cNvPr id="0" name=""/>
        <dsp:cNvSpPr/>
      </dsp:nvSpPr>
      <dsp:spPr>
        <a:xfrm>
          <a:off x="910844" y="1963493"/>
          <a:ext cx="7251318" cy="6110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36886"/>
                <a:satOff val="-2935"/>
                <a:lumOff val="-9411"/>
                <a:alphaOff val="0"/>
                <a:tint val="98000"/>
                <a:lumMod val="110000"/>
              </a:schemeClr>
            </a:gs>
            <a:gs pos="84000">
              <a:schemeClr val="accent5">
                <a:hueOff val="436886"/>
                <a:satOff val="-2935"/>
                <a:lumOff val="-9411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ФЕДЕРАЛЬНОЕ ФИНАНСИРОВАНИЕ 150 МЛН. РУБЛЕЙ В ГОД</a:t>
          </a:r>
          <a:endParaRPr lang="ru-RU" sz="1400" b="1" kern="1200" dirty="0"/>
        </a:p>
      </dsp:txBody>
      <dsp:txXfrm>
        <a:off x="928741" y="1981390"/>
        <a:ext cx="7215524" cy="575250"/>
      </dsp:txXfrm>
    </dsp:sp>
    <dsp:sp modelId="{59ED8ED9-7DF6-4A85-9FFD-9383AF77E6E8}">
      <dsp:nvSpPr>
        <dsp:cNvPr id="0" name=""/>
        <dsp:cNvSpPr/>
      </dsp:nvSpPr>
      <dsp:spPr>
        <a:xfrm>
          <a:off x="910844" y="2668544"/>
          <a:ext cx="7251318" cy="6110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73771"/>
                <a:satOff val="-5870"/>
                <a:lumOff val="-18823"/>
                <a:alphaOff val="0"/>
                <a:tint val="98000"/>
                <a:lumMod val="110000"/>
              </a:schemeClr>
            </a:gs>
            <a:gs pos="84000">
              <a:schemeClr val="accent5">
                <a:hueOff val="873771"/>
                <a:satOff val="-5870"/>
                <a:lumOff val="-18823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Создание единого подхода к формированию и осуществлению программы ранней помощи людям с ограниченными возможностями здоровья</a:t>
          </a:r>
          <a:endParaRPr lang="ru-RU" sz="1600" kern="1200" dirty="0"/>
        </a:p>
      </dsp:txBody>
      <dsp:txXfrm>
        <a:off x="928741" y="2686441"/>
        <a:ext cx="7215524" cy="575250"/>
      </dsp:txXfrm>
    </dsp:sp>
    <dsp:sp modelId="{69B86B48-5B34-4758-9FCE-9D866CA7C102}">
      <dsp:nvSpPr>
        <dsp:cNvPr id="0" name=""/>
        <dsp:cNvSpPr/>
      </dsp:nvSpPr>
      <dsp:spPr>
        <a:xfrm>
          <a:off x="910844" y="3373595"/>
          <a:ext cx="7251318" cy="6110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310657"/>
                <a:satOff val="-8805"/>
                <a:lumOff val="-28234"/>
                <a:alphaOff val="0"/>
                <a:tint val="98000"/>
                <a:lumMod val="110000"/>
              </a:schemeClr>
            </a:gs>
            <a:gs pos="84000">
              <a:schemeClr val="accent5">
                <a:hueOff val="1310657"/>
                <a:satOff val="-8805"/>
                <a:lumOff val="-28234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Апробация новых методических, методологических, технических подходов к системе комплексной реабилитации и </a:t>
          </a:r>
          <a:r>
            <a:rPr lang="ru-RU" sz="1600" kern="1200" dirty="0" err="1" smtClean="0"/>
            <a:t>абилитации</a:t>
          </a:r>
          <a:r>
            <a:rPr lang="ru-RU" sz="1600" kern="1200" dirty="0" smtClean="0"/>
            <a:t> инвалидов</a:t>
          </a:r>
        </a:p>
      </dsp:txBody>
      <dsp:txXfrm>
        <a:off x="928741" y="3391492"/>
        <a:ext cx="7215524" cy="57525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2D3D5-936D-48E1-8E84-2695574139D5}">
      <dsp:nvSpPr>
        <dsp:cNvPr id="0" name=""/>
        <dsp:cNvSpPr/>
      </dsp:nvSpPr>
      <dsp:spPr>
        <a:xfrm>
          <a:off x="0" y="0"/>
          <a:ext cx="564604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54FF97-7E9F-4A38-81BA-8717BAD523AA}">
      <dsp:nvSpPr>
        <dsp:cNvPr id="0" name=""/>
        <dsp:cNvSpPr/>
      </dsp:nvSpPr>
      <dsp:spPr>
        <a:xfrm>
          <a:off x="0" y="0"/>
          <a:ext cx="546366" cy="4555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75000"/>
                </a:schemeClr>
              </a:solidFill>
            </a:rPr>
            <a:t>В 2018 </a:t>
          </a:r>
          <a:r>
            <a:rPr lang="ru-RU" sz="2000" b="1" kern="120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</a:rPr>
            <a:t>ГОДУ</a:t>
          </a:r>
          <a:r>
            <a:rPr lang="ru-RU" sz="2000" b="1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2000" b="1" kern="1200" dirty="0" smtClean="0">
              <a:solidFill>
                <a:schemeClr val="accent6">
                  <a:lumMod val="75000"/>
                </a:schemeClr>
              </a:solidFill>
            </a:rPr>
            <a:t>НЕОБХОДИМО</a:t>
          </a:r>
          <a:endParaRPr lang="ru-RU" sz="2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0" y="0"/>
        <a:ext cx="546366" cy="4555203"/>
      </dsp:txXfrm>
    </dsp:sp>
    <dsp:sp modelId="{B14A0B2C-0DD8-4B31-A1C1-DDA17C4D4B90}">
      <dsp:nvSpPr>
        <dsp:cNvPr id="0" name=""/>
        <dsp:cNvSpPr/>
      </dsp:nvSpPr>
      <dsp:spPr>
        <a:xfrm>
          <a:off x="622538" y="105872"/>
          <a:ext cx="5023376" cy="211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ПРИНЯТЬ ДОПОЛНИТЕЛЬНЫЕ МЕРЫ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ОРГАНАМ ЗАКОНОДАТЕЛЬНОЙ, ИСПОЛНИТЕЛЬНОЙ ВЛАСТИ И МЕСТНОГО САМОУПРАВЛЕНИЯ ПЕРМСКОГО КРАЯ И РОССИЙСКОЙ ФЕДЕРАЦИИ, НАПРАВЛЕННЫЕ НА ОБЕСПЕЧЕНИЕ ПРАВ ЧЕЛОВЕКА</a:t>
          </a:r>
          <a:endParaRPr lang="ru-RU" sz="1600" kern="1200" dirty="0"/>
        </a:p>
      </dsp:txBody>
      <dsp:txXfrm>
        <a:off x="622538" y="105872"/>
        <a:ext cx="5023376" cy="2117457"/>
      </dsp:txXfrm>
    </dsp:sp>
    <dsp:sp modelId="{E33F01F8-CDA9-415E-932A-677DEA476443}">
      <dsp:nvSpPr>
        <dsp:cNvPr id="0" name=""/>
        <dsp:cNvSpPr/>
      </dsp:nvSpPr>
      <dsp:spPr>
        <a:xfrm>
          <a:off x="546366" y="2223330"/>
          <a:ext cx="406250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3FA39-3697-40D8-9D0B-BC4A24BB0CF8}">
      <dsp:nvSpPr>
        <dsp:cNvPr id="0" name=""/>
        <dsp:cNvSpPr/>
      </dsp:nvSpPr>
      <dsp:spPr>
        <a:xfrm>
          <a:off x="622538" y="2329203"/>
          <a:ext cx="3986332" cy="211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УДЕЛИТЬ ОСОБОЕ ВНИМАНИЕ РАБОТЕ, НАПРАВЛЕННОЙ НА ОБЕСПЕЧЕНИЕ ПОЛИТИЧЕСКИХ ПРАВ ГРАЖДАН</a:t>
          </a:r>
          <a:endParaRPr lang="ru-RU" sz="1600" kern="1200" dirty="0"/>
        </a:p>
      </dsp:txBody>
      <dsp:txXfrm>
        <a:off x="622538" y="2329203"/>
        <a:ext cx="3986332" cy="2117457"/>
      </dsp:txXfrm>
    </dsp:sp>
    <dsp:sp modelId="{64D3B227-C1D3-42AB-AB0E-069565E3B373}">
      <dsp:nvSpPr>
        <dsp:cNvPr id="0" name=""/>
        <dsp:cNvSpPr/>
      </dsp:nvSpPr>
      <dsp:spPr>
        <a:xfrm>
          <a:off x="546366" y="4446661"/>
          <a:ext cx="406250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DD41C-DF9D-4935-96DD-FD0FD682BF13}">
      <dsp:nvSpPr>
        <dsp:cNvPr id="0" name=""/>
        <dsp:cNvSpPr/>
      </dsp:nvSpPr>
      <dsp:spPr>
        <a:xfrm>
          <a:off x="4456" y="0"/>
          <a:ext cx="4287095" cy="1944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7661 обращение</a:t>
          </a:r>
          <a:endParaRPr lang="ru-RU" sz="2000" b="1" i="0" kern="1200" dirty="0"/>
        </a:p>
      </dsp:txBody>
      <dsp:txXfrm>
        <a:off x="4456" y="0"/>
        <a:ext cx="4287095" cy="583264"/>
      </dsp:txXfrm>
    </dsp:sp>
    <dsp:sp modelId="{C31BFE11-9EFA-4119-8C79-83E7D7FCD4AA}">
      <dsp:nvSpPr>
        <dsp:cNvPr id="0" name=""/>
        <dsp:cNvSpPr/>
      </dsp:nvSpPr>
      <dsp:spPr>
        <a:xfrm>
          <a:off x="433166" y="583834"/>
          <a:ext cx="3429676" cy="586207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2950 жалоб</a:t>
          </a:r>
          <a:endParaRPr lang="ru-RU" sz="3100" kern="1200" dirty="0"/>
        </a:p>
      </dsp:txBody>
      <dsp:txXfrm>
        <a:off x="450335" y="601003"/>
        <a:ext cx="3395338" cy="551869"/>
      </dsp:txXfrm>
    </dsp:sp>
    <dsp:sp modelId="{B2ED75A2-1D2F-4B2A-809C-D47A69449073}">
      <dsp:nvSpPr>
        <dsp:cNvPr id="0" name=""/>
        <dsp:cNvSpPr/>
      </dsp:nvSpPr>
      <dsp:spPr>
        <a:xfrm>
          <a:off x="433166" y="1260227"/>
          <a:ext cx="3429676" cy="586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4711 ходатайства</a:t>
          </a:r>
          <a:endParaRPr lang="ru-RU" sz="3100" kern="1200" dirty="0"/>
        </a:p>
      </dsp:txBody>
      <dsp:txXfrm>
        <a:off x="450335" y="1277396"/>
        <a:ext cx="3395338" cy="551869"/>
      </dsp:txXfrm>
    </dsp:sp>
    <dsp:sp modelId="{ADEEE63B-1D28-47C6-983B-982E96158006}">
      <dsp:nvSpPr>
        <dsp:cNvPr id="0" name=""/>
        <dsp:cNvSpPr/>
      </dsp:nvSpPr>
      <dsp:spPr>
        <a:xfrm>
          <a:off x="4613084" y="0"/>
          <a:ext cx="4287095" cy="1944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ts val="16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226 коллективных обращений  </a:t>
          </a:r>
        </a:p>
        <a:p>
          <a:pPr lvl="0" algn="ctr" defTabSz="889000">
            <a:lnSpc>
              <a:spcPts val="16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(3411 человек)</a:t>
          </a:r>
          <a:endParaRPr lang="ru-RU" sz="2000" b="1" kern="1200" dirty="0"/>
        </a:p>
      </dsp:txBody>
      <dsp:txXfrm>
        <a:off x="4613084" y="0"/>
        <a:ext cx="4287095" cy="583264"/>
      </dsp:txXfrm>
    </dsp:sp>
    <dsp:sp modelId="{05B9D77C-9CE1-427B-8F00-0AF83E5C0EB3}">
      <dsp:nvSpPr>
        <dsp:cNvPr id="0" name=""/>
        <dsp:cNvSpPr/>
      </dsp:nvSpPr>
      <dsp:spPr>
        <a:xfrm>
          <a:off x="5041794" y="583834"/>
          <a:ext cx="3429676" cy="586207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172 жалобы</a:t>
          </a:r>
          <a:endParaRPr lang="ru-RU" sz="3100" kern="1200" dirty="0"/>
        </a:p>
      </dsp:txBody>
      <dsp:txXfrm>
        <a:off x="5058963" y="601003"/>
        <a:ext cx="3395338" cy="551869"/>
      </dsp:txXfrm>
    </dsp:sp>
    <dsp:sp modelId="{86091F33-1337-44FA-8AE5-2FDCE7BEEF2D}">
      <dsp:nvSpPr>
        <dsp:cNvPr id="0" name=""/>
        <dsp:cNvSpPr/>
      </dsp:nvSpPr>
      <dsp:spPr>
        <a:xfrm>
          <a:off x="5041794" y="1260227"/>
          <a:ext cx="3429676" cy="586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54 ходатайства</a:t>
          </a:r>
          <a:endParaRPr lang="ru-RU" sz="3100" kern="1200" dirty="0"/>
        </a:p>
      </dsp:txBody>
      <dsp:txXfrm>
        <a:off x="5058963" y="1277396"/>
        <a:ext cx="3395338" cy="551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4E48A-FCFC-4BDE-A05F-730F26CB4814}">
      <dsp:nvSpPr>
        <dsp:cNvPr id="0" name=""/>
        <dsp:cNvSpPr/>
      </dsp:nvSpPr>
      <dsp:spPr>
        <a:xfrm>
          <a:off x="1720" y="0"/>
          <a:ext cx="3668946" cy="108012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2950 жалоб</a:t>
          </a:r>
          <a:endParaRPr lang="ru-RU" sz="2800" kern="1200" dirty="0"/>
        </a:p>
      </dsp:txBody>
      <dsp:txXfrm>
        <a:off x="33356" y="31636"/>
        <a:ext cx="3605674" cy="1016848"/>
      </dsp:txXfrm>
    </dsp:sp>
    <dsp:sp modelId="{7F02C133-84E1-4D4A-B4EF-A9A947FC96F4}">
      <dsp:nvSpPr>
        <dsp:cNvPr id="0" name=""/>
        <dsp:cNvSpPr/>
      </dsp:nvSpPr>
      <dsp:spPr>
        <a:xfrm>
          <a:off x="3860449" y="85110"/>
          <a:ext cx="1132042" cy="9098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/>
        </a:p>
      </dsp:txBody>
      <dsp:txXfrm>
        <a:off x="3860449" y="267090"/>
        <a:ext cx="859073" cy="545938"/>
      </dsp:txXfrm>
    </dsp:sp>
    <dsp:sp modelId="{9DD976D3-F3A0-46A7-A9B5-B40D9F1B19CB}">
      <dsp:nvSpPr>
        <dsp:cNvPr id="0" name=""/>
        <dsp:cNvSpPr/>
      </dsp:nvSpPr>
      <dsp:spPr>
        <a:xfrm>
          <a:off x="5138245" y="0"/>
          <a:ext cx="3668946" cy="1080120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3416 сведений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о нарушении прав человека</a:t>
          </a:r>
          <a:endParaRPr lang="ru-RU" sz="2000" kern="1200" dirty="0"/>
        </a:p>
      </dsp:txBody>
      <dsp:txXfrm>
        <a:off x="5169881" y="31636"/>
        <a:ext cx="3605674" cy="10168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9A87D-3A81-49C8-A2FB-9ADD1F21179C}">
      <dsp:nvSpPr>
        <dsp:cNvPr id="0" name=""/>
        <dsp:cNvSpPr/>
      </dsp:nvSpPr>
      <dsp:spPr>
        <a:xfrm>
          <a:off x="0" y="46590"/>
          <a:ext cx="3744416" cy="6364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108- бездействие местных властей по обеспечению комфортной среды</a:t>
          </a:r>
          <a:endParaRPr lang="ru-RU" sz="1600" b="1" kern="1200" dirty="0"/>
        </a:p>
      </dsp:txBody>
      <dsp:txXfrm>
        <a:off x="31070" y="77660"/>
        <a:ext cx="3682276" cy="574339"/>
      </dsp:txXfrm>
    </dsp:sp>
    <dsp:sp modelId="{B1110FD1-2DB3-4FAB-A4E2-61D2F8F09F5C}">
      <dsp:nvSpPr>
        <dsp:cNvPr id="0" name=""/>
        <dsp:cNvSpPr/>
      </dsp:nvSpPr>
      <dsp:spPr>
        <a:xfrm>
          <a:off x="0" y="683070"/>
          <a:ext cx="3744416" cy="1302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85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Ненормативное состояния дорог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Несанкционированные свалки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Отсутствие освещения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Ненормативное состояние водных источников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Неэффективные действия по отлову бродячих животных и др.</a:t>
          </a:r>
          <a:endParaRPr lang="ru-RU" sz="1300" kern="1200" dirty="0"/>
        </a:p>
      </dsp:txBody>
      <dsp:txXfrm>
        <a:off x="0" y="683070"/>
        <a:ext cx="3744416" cy="13020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BB2CD-31CB-4C28-829B-9B31B97A3341}">
      <dsp:nvSpPr>
        <dsp:cNvPr id="0" name=""/>
        <dsp:cNvSpPr/>
      </dsp:nvSpPr>
      <dsp:spPr>
        <a:xfrm>
          <a:off x="0" y="62962"/>
          <a:ext cx="9073007" cy="36714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526 – ГАРАНТИЯ ЗАЩИТЫ ПРАВ</a:t>
          </a:r>
          <a:endParaRPr lang="ru-RU" sz="1500" b="1" kern="1200" dirty="0"/>
        </a:p>
      </dsp:txBody>
      <dsp:txXfrm>
        <a:off x="17923" y="80885"/>
        <a:ext cx="9037161" cy="331299"/>
      </dsp:txXfrm>
    </dsp:sp>
    <dsp:sp modelId="{6E7FB736-E3B2-434F-983D-1208EFE54BF1}">
      <dsp:nvSpPr>
        <dsp:cNvPr id="0" name=""/>
        <dsp:cNvSpPr/>
      </dsp:nvSpPr>
      <dsp:spPr>
        <a:xfrm>
          <a:off x="0" y="430107"/>
          <a:ext cx="9073007" cy="1379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68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/>
            <a:t>225</a:t>
          </a:r>
          <a:r>
            <a:rPr lang="ru-RU" sz="1200" kern="1200" dirty="0" smtClean="0"/>
            <a:t> – о неэффективном проведении расследования, нарушениях, допущенных в ходе уголовно-процессуального судопроизводства, неудовлетворение ходатайств сотрудниками полиции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/>
            <a:t>182 </a:t>
          </a:r>
          <a:r>
            <a:rPr lang="ru-RU" sz="1200" kern="1200" dirty="0" smtClean="0"/>
            <a:t>– </a:t>
          </a:r>
          <a:r>
            <a:rPr lang="ru-RU" sz="1200" b="1" kern="1200" dirty="0" smtClean="0"/>
            <a:t> </a:t>
          </a:r>
          <a:r>
            <a:rPr lang="ru-RU" sz="1200" kern="1200" dirty="0" smtClean="0"/>
            <a:t>обращения на действия (бездействие) сотрудников федеральной службы судебных приставов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/>
            <a:t>59 </a:t>
          </a:r>
          <a:r>
            <a:rPr lang="ru-RU" sz="1200" kern="1200" dirty="0" smtClean="0"/>
            <a:t>–  на структурные подразделения Следственного комитета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/>
            <a:t>24</a:t>
          </a:r>
          <a:r>
            <a:rPr lang="ru-RU" sz="1200" kern="1200" dirty="0" smtClean="0"/>
            <a:t> – на судей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/>
            <a:t>15</a:t>
          </a:r>
          <a:r>
            <a:rPr lang="ru-RU" sz="1200" kern="1200" dirty="0" smtClean="0"/>
            <a:t> – на ГУ ФСИН в связи с несогласием с переводом (отказом в переводе) в другое исправительное учреждение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/>
            <a:t>9</a:t>
          </a:r>
          <a:r>
            <a:rPr lang="ru-RU" sz="1200" kern="1200" dirty="0" smtClean="0"/>
            <a:t> – на прокуратуру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/>
            <a:t>4</a:t>
          </a:r>
          <a:r>
            <a:rPr lang="ru-RU" sz="1200" kern="1200" dirty="0" smtClean="0"/>
            <a:t> – на адвокатов</a:t>
          </a:r>
          <a:endParaRPr lang="ru-RU" sz="1200" kern="1200" dirty="0"/>
        </a:p>
      </dsp:txBody>
      <dsp:txXfrm>
        <a:off x="0" y="430107"/>
        <a:ext cx="9073007" cy="13791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BE36E-C1A6-4A25-975D-283B4121967D}">
      <dsp:nvSpPr>
        <dsp:cNvPr id="0" name=""/>
        <dsp:cNvSpPr/>
      </dsp:nvSpPr>
      <dsp:spPr>
        <a:xfrm>
          <a:off x="0" y="5720"/>
          <a:ext cx="9073007" cy="36166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297 – ПРАВО НА СПРАВЕДЛИВОЕ СУДЕБНОЕ РАЗБИРАТЕЛЬСТВО</a:t>
          </a:r>
          <a:endParaRPr lang="ru-RU" sz="1500" b="1" kern="1200" dirty="0"/>
        </a:p>
      </dsp:txBody>
      <dsp:txXfrm>
        <a:off x="17655" y="23375"/>
        <a:ext cx="9037697" cy="326358"/>
      </dsp:txXfrm>
    </dsp:sp>
    <dsp:sp modelId="{C796649E-978F-4F50-8543-614A1EFBCF0D}">
      <dsp:nvSpPr>
        <dsp:cNvPr id="0" name=""/>
        <dsp:cNvSpPr/>
      </dsp:nvSpPr>
      <dsp:spPr>
        <a:xfrm>
          <a:off x="0" y="367389"/>
          <a:ext cx="9073007" cy="97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68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/>
            <a:t>144</a:t>
          </a:r>
          <a:r>
            <a:rPr lang="ru-RU" sz="1200" kern="1200" dirty="0" smtClean="0"/>
            <a:t> – несогласие с приговором суда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/>
            <a:t>111</a:t>
          </a:r>
          <a:r>
            <a:rPr lang="ru-RU" sz="1200" kern="1200" dirty="0" smtClean="0"/>
            <a:t> – несогласие с решением суда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/>
            <a:t>16</a:t>
          </a:r>
          <a:r>
            <a:rPr lang="ru-RU" sz="1200" kern="1200" dirty="0" smtClean="0"/>
            <a:t> – несогласие с решением суда о выдворении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/>
            <a:t>13</a:t>
          </a:r>
          <a:r>
            <a:rPr lang="ru-RU" sz="1200" kern="1200" dirty="0" smtClean="0"/>
            <a:t> – несогласие с вынесением судом решения о заключении под стражу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/>
            <a:t>6</a:t>
          </a:r>
          <a:r>
            <a:rPr lang="ru-RU" sz="1200" kern="1200" dirty="0" smtClean="0"/>
            <a:t> – несогласие с привлечением к административной ответственности </a:t>
          </a:r>
          <a:endParaRPr lang="ru-RU" sz="1200" kern="1200" dirty="0"/>
        </a:p>
      </dsp:txBody>
      <dsp:txXfrm>
        <a:off x="0" y="367389"/>
        <a:ext cx="9073007" cy="9770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28367-E0C4-4BBE-A739-240FB921E2D8}">
      <dsp:nvSpPr>
        <dsp:cNvPr id="0" name=""/>
        <dsp:cNvSpPr/>
      </dsp:nvSpPr>
      <dsp:spPr>
        <a:xfrm>
          <a:off x="0" y="5897"/>
          <a:ext cx="9073007" cy="3944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65 – ПРАВО НА СВОБОДУ И ЛИЧНУЮ НЕПРИКОСНОВЕННОСТЬ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19254" y="25151"/>
        <a:ext cx="9034499" cy="355902"/>
      </dsp:txXfrm>
    </dsp:sp>
    <dsp:sp modelId="{AB958A75-58E2-44A4-851F-5C5AECE05AA0}">
      <dsp:nvSpPr>
        <dsp:cNvPr id="0" name=""/>
        <dsp:cNvSpPr/>
      </dsp:nvSpPr>
      <dsp:spPr>
        <a:xfrm>
          <a:off x="0" y="400308"/>
          <a:ext cx="9073007" cy="869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68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/>
            <a:t>13</a:t>
          </a:r>
          <a:r>
            <a:rPr lang="ru-RU" sz="1200" kern="1200" dirty="0" smtClean="0"/>
            <a:t> – </a:t>
          </a:r>
          <a:r>
            <a:rPr lang="ru-RU" sz="1200" i="0" kern="1200" dirty="0" smtClean="0"/>
            <a:t>о применении физической силы и оказании психологического давления  должностными лицами правоохранительных органов  </a:t>
          </a:r>
          <a:endParaRPr lang="ru-RU" sz="1200" i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/>
            <a:t>28</a:t>
          </a:r>
          <a:r>
            <a:rPr lang="ru-RU" sz="1200" kern="1200" dirty="0" smtClean="0"/>
            <a:t> – </a:t>
          </a:r>
          <a:r>
            <a:rPr lang="ru-RU" sz="1200" b="0" i="0" kern="1200" dirty="0" smtClean="0"/>
            <a:t>о применении физической силы в исправительных учреждениях</a:t>
          </a:r>
          <a:endParaRPr lang="ru-RU" sz="1200" b="0" i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/>
            <a:t>3</a:t>
          </a:r>
          <a:r>
            <a:rPr lang="ru-RU" sz="1200" kern="1200" dirty="0" smtClean="0"/>
            <a:t> – о несогласии с содержанием в </a:t>
          </a:r>
          <a:r>
            <a:rPr lang="ru-RU" sz="1200" kern="1200" dirty="0" err="1" smtClean="0"/>
            <a:t>ЦВСИГе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b="1" kern="1200" dirty="0" smtClean="0"/>
            <a:t>2</a:t>
          </a:r>
          <a:r>
            <a:rPr lang="ru-RU" sz="1200" kern="1200" dirty="0" smtClean="0"/>
            <a:t> – об ограничении в передвижении проживающих  в учреждениях социального обслуживания населения</a:t>
          </a:r>
          <a:endParaRPr lang="ru-RU" sz="1200" kern="1200" dirty="0"/>
        </a:p>
      </dsp:txBody>
      <dsp:txXfrm>
        <a:off x="0" y="400308"/>
        <a:ext cx="9073007" cy="8693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4DCBC-5AA8-42BA-B754-5F68D57DC8C4}">
      <dsp:nvSpPr>
        <dsp:cNvPr id="0" name=""/>
        <dsp:cNvSpPr/>
      </dsp:nvSpPr>
      <dsp:spPr>
        <a:xfrm>
          <a:off x="0" y="60754"/>
          <a:ext cx="9073007" cy="335790"/>
        </a:xfrm>
        <a:prstGeom prst="roundRect">
          <a:avLst/>
        </a:prstGeom>
        <a:solidFill>
          <a:schemeClr val="accent1">
            <a:lumMod val="9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229 - ПРАВО НА ОБРАЩЕНИЕ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6392" y="77146"/>
        <a:ext cx="9040223" cy="303006"/>
      </dsp:txXfrm>
    </dsp:sp>
    <dsp:sp modelId="{B47C5F04-9A22-4BC2-B855-C38E77F2C0E4}">
      <dsp:nvSpPr>
        <dsp:cNvPr id="0" name=""/>
        <dsp:cNvSpPr/>
      </dsp:nvSpPr>
      <dsp:spPr>
        <a:xfrm>
          <a:off x="0" y="396544"/>
          <a:ext cx="9073007" cy="1333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68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/>
            <a:t>87 – нарушений со стороны администраций исправительных учреждений и ГУФСИН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/>
            <a:t>63 – нарушения со стороны прокуратуры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/>
            <a:t>34 – на иные правоохранительные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/>
            <a:t>15 – на исполнительные органы государственной власти Пермского края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/>
            <a:t>15 – на органы местного самоуправления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/>
            <a:t>12 – на территориальные органы федеральных органов государственной власти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smtClean="0"/>
            <a:t>3 </a:t>
          </a:r>
          <a:r>
            <a:rPr lang="ru-RU" sz="1100" kern="1200" dirty="0" smtClean="0"/>
            <a:t>– общественные и коммерческие организации.</a:t>
          </a:r>
          <a:endParaRPr lang="ru-RU" sz="1100" kern="1200" dirty="0"/>
        </a:p>
      </dsp:txBody>
      <dsp:txXfrm>
        <a:off x="0" y="396544"/>
        <a:ext cx="9073007" cy="1333080"/>
      </dsp:txXfrm>
    </dsp:sp>
    <dsp:sp modelId="{B5333272-98F9-48DF-8255-E896C94B6B2E}">
      <dsp:nvSpPr>
        <dsp:cNvPr id="0" name=""/>
        <dsp:cNvSpPr/>
      </dsp:nvSpPr>
      <dsp:spPr>
        <a:xfrm>
          <a:off x="0" y="1729624"/>
          <a:ext cx="9073007" cy="33579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7 – ПРАВО НА МИРНЫЕ СОБРАНИЯ, МИТИНГИ, ДЕМОНСТРАЦИИ, ШЕСТВИЯ И ПИКЕТИРОВАНИЕ </a:t>
          </a:r>
          <a:endParaRPr lang="ru-RU" sz="1400" b="1" kern="1200" dirty="0"/>
        </a:p>
      </dsp:txBody>
      <dsp:txXfrm>
        <a:off x="16392" y="1746016"/>
        <a:ext cx="9040223" cy="303006"/>
      </dsp:txXfrm>
    </dsp:sp>
    <dsp:sp modelId="{1CAAEB86-B783-48D3-8993-D3EC1AC826C8}">
      <dsp:nvSpPr>
        <dsp:cNvPr id="0" name=""/>
        <dsp:cNvSpPr/>
      </dsp:nvSpPr>
      <dsp:spPr>
        <a:xfrm>
          <a:off x="0" y="2105734"/>
          <a:ext cx="9073007" cy="3357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6 – ПРАВО НА УЧАСТИЕ В УПРАВЛЕНИИ ДЕЛАМИ ГОСУДАРСТВА</a:t>
          </a:r>
          <a:endParaRPr lang="ru-RU" sz="1400" b="1" kern="1200" dirty="0"/>
        </a:p>
      </dsp:txBody>
      <dsp:txXfrm>
        <a:off x="16392" y="2122126"/>
        <a:ext cx="9040223" cy="3030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50DCD-388F-4E3D-90A3-E6424DBB3BF1}">
      <dsp:nvSpPr>
        <dsp:cNvPr id="0" name=""/>
        <dsp:cNvSpPr/>
      </dsp:nvSpPr>
      <dsp:spPr>
        <a:xfrm>
          <a:off x="0" y="9682"/>
          <a:ext cx="9073007" cy="486719"/>
        </a:xfrm>
        <a:prstGeom prst="roundRect">
          <a:avLst/>
        </a:prstGeom>
        <a:solidFill>
          <a:schemeClr val="bg2"/>
        </a:soli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96 – ПРАВО НА ОБРАЗОВАНИЕ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3760" y="33442"/>
        <a:ext cx="9025487" cy="439199"/>
      </dsp:txXfrm>
    </dsp:sp>
    <dsp:sp modelId="{10DFCBC4-9D46-420D-8779-DE234A7FA665}">
      <dsp:nvSpPr>
        <dsp:cNvPr id="0" name=""/>
        <dsp:cNvSpPr/>
      </dsp:nvSpPr>
      <dsp:spPr>
        <a:xfrm>
          <a:off x="0" y="571713"/>
          <a:ext cx="9073007" cy="486719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10 - ПРАВО НА УЧАСТИЕ В КУЛЬТУРНОЙ ЖИЗНИ </a:t>
          </a:r>
          <a:endParaRPr lang="ru-RU" sz="1600" b="1" kern="1200" dirty="0"/>
        </a:p>
      </dsp:txBody>
      <dsp:txXfrm>
        <a:off x="23760" y="595473"/>
        <a:ext cx="9025487" cy="439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0B2D0-BE2B-46A9-A211-FCCF4246EB93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57FAC-619F-448F-95FC-57FAB3D23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10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2D51BC-7A49-4D99-A65A-54106405809B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58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7FAC-619F-448F-95FC-57FAB3D23AE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0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7FAC-619F-448F-95FC-57FAB3D23AE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0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7FAC-619F-448F-95FC-57FAB3D23AE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0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7FAC-619F-448F-95FC-57FAB3D23AE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0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2D51BC-7A49-4D99-A65A-54106405809B}" type="slidenum">
              <a:rPr lang="ru-RU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5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7FAC-619F-448F-95FC-57FAB3D23AE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7FAC-619F-448F-95FC-57FAB3D23AE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0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7FAC-619F-448F-95FC-57FAB3D23AE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0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7FAC-619F-448F-95FC-57FAB3D23AE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0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7FAC-619F-448F-95FC-57FAB3D23AE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0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7FAC-619F-448F-95FC-57FAB3D23AE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0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7FAC-619F-448F-95FC-57FAB3D23AE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0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7FAC-619F-448F-95FC-57FAB3D23AE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0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2314324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765323"/>
            <a:ext cx="8245162" cy="1106260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1871588"/>
            <a:ext cx="8245160" cy="44274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4467107"/>
            <a:ext cx="213360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3/22/2018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5" y="4463862"/>
            <a:ext cx="5187908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7"/>
            <a:ext cx="76233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6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/>
              <a:t>3/22/2018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0619D"/>
                </a:solidFill>
              </a:rPr>
              <a:pPr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4" y="449793"/>
            <a:ext cx="2180113" cy="4362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506797"/>
            <a:ext cx="1503123" cy="38873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5" y="506797"/>
            <a:ext cx="5922209" cy="388730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7" y="4467107"/>
            <a:ext cx="99610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3/22/2018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5" y="4463862"/>
            <a:ext cx="5922209" cy="273844"/>
          </a:xfrm>
        </p:spPr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3" y="4467107"/>
            <a:ext cx="87314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0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8" y="1635376"/>
            <a:ext cx="8272211" cy="27587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/>
              <a:t>3/22/2018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8" y="4467107"/>
            <a:ext cx="789381" cy="273844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40619D"/>
                </a:solidFill>
              </a:rPr>
              <a:pPr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2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3856485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8" y="2282937"/>
            <a:ext cx="8272211" cy="1123130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8" y="3406063"/>
            <a:ext cx="8272211" cy="4504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3/22/2018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7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8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4" y="1671003"/>
            <a:ext cx="4066793" cy="272478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1671003"/>
            <a:ext cx="4066794" cy="272478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/>
              <a:t>3/22/2018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0619D"/>
                </a:solidFill>
              </a:rPr>
              <a:pPr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4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8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6" y="1688173"/>
            <a:ext cx="3815306" cy="402004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5" y="1688173"/>
            <a:ext cx="3815305" cy="415030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4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/>
              <a:t>3/22/2018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0619D"/>
                </a:solidFill>
              </a:rPr>
              <a:pPr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2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547244"/>
            <a:ext cx="8272212" cy="741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/>
              <a:t>3/22/2018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0619D"/>
                </a:solidFill>
              </a:rPr>
              <a:pPr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9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/>
              <a:t>3/22/2018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0619D"/>
                </a:solidFill>
              </a:rPr>
              <a:pPr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8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3856480"/>
            <a:ext cx="8473650" cy="9560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3946722"/>
            <a:ext cx="3682084" cy="517136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450900"/>
            <a:ext cx="8469630" cy="31536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9" y="3946726"/>
            <a:ext cx="4402490" cy="517136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3/22/2018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0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520042"/>
            <a:ext cx="8272212" cy="425054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449794"/>
            <a:ext cx="8468144" cy="266793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7" y="3945100"/>
            <a:ext cx="8272213" cy="44900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/>
              <a:t>3/22/2018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0619D"/>
                </a:solidFill>
              </a:rPr>
              <a:pPr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7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528843"/>
            <a:ext cx="8272212" cy="8921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1752002"/>
            <a:ext cx="8272212" cy="2642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7" y="4467107"/>
            <a:ext cx="21335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 defTabSz="457200"/>
              <a:t>3/22/2018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5" y="4463862"/>
            <a:ext cx="51879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defTabSz="457200"/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8" y="4467107"/>
            <a:ext cx="789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40619D"/>
                </a:solidFill>
              </a:rPr>
              <a:pPr defTabSz="457200"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900" y="342900"/>
            <a:ext cx="2777490" cy="71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340232"/>
            <a:ext cx="2777490" cy="7391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144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image" Target="../media/image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3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5.xml"/><Relationship Id="rId5" Type="http://schemas.microsoft.com/office/2007/relationships/hdphoto" Target="../media/hdphoto9.wdp"/><Relationship Id="rId10" Type="http://schemas.microsoft.com/office/2007/relationships/diagramDrawing" Target="../diagrams/drawing15.xml"/><Relationship Id="rId4" Type="http://schemas.openxmlformats.org/officeDocument/2006/relationships/image" Target="../media/image31.png"/><Relationship Id="rId9" Type="http://schemas.openxmlformats.org/officeDocument/2006/relationships/diagramColors" Target="../diagrams/colors1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8.png"/><Relationship Id="rId18" Type="http://schemas.microsoft.com/office/2007/relationships/hdphoto" Target="../media/hdphoto4.wdp"/><Relationship Id="rId26" Type="http://schemas.openxmlformats.org/officeDocument/2006/relationships/image" Target="../media/image26.png"/><Relationship Id="rId3" Type="http://schemas.openxmlformats.org/officeDocument/2006/relationships/image" Target="../media/image14.png"/><Relationship Id="rId21" Type="http://schemas.microsoft.com/office/2007/relationships/hdphoto" Target="../media/hdphoto5.wdp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5" Type="http://schemas.microsoft.com/office/2007/relationships/hdphoto" Target="../media/hdphoto7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jpeg"/><Relationship Id="rId20" Type="http://schemas.openxmlformats.org/officeDocument/2006/relationships/image" Target="../media/image23.png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6.png"/><Relationship Id="rId24" Type="http://schemas.openxmlformats.org/officeDocument/2006/relationships/image" Target="../media/image25.png"/><Relationship Id="rId5" Type="http://schemas.openxmlformats.org/officeDocument/2006/relationships/diagramData" Target="../diagrams/data1.xml"/><Relationship Id="rId15" Type="http://schemas.openxmlformats.org/officeDocument/2006/relationships/image" Target="../media/image19.png"/><Relationship Id="rId23" Type="http://schemas.microsoft.com/office/2007/relationships/hdphoto" Target="../media/hdphoto6.wdp"/><Relationship Id="rId28" Type="http://schemas.openxmlformats.org/officeDocument/2006/relationships/image" Target="../media/image3.png"/><Relationship Id="rId10" Type="http://schemas.openxmlformats.org/officeDocument/2006/relationships/image" Target="../media/image15.png"/><Relationship Id="rId19" Type="http://schemas.openxmlformats.org/officeDocument/2006/relationships/image" Target="../media/image22.jpeg"/><Relationship Id="rId4" Type="http://schemas.microsoft.com/office/2007/relationships/hdphoto" Target="../media/hdphoto2.wdp"/><Relationship Id="rId9" Type="http://schemas.microsoft.com/office/2007/relationships/diagramDrawing" Target="../diagrams/drawing1.xml"/><Relationship Id="rId14" Type="http://schemas.microsoft.com/office/2007/relationships/hdphoto" Target="../media/hdphoto3.wdp"/><Relationship Id="rId22" Type="http://schemas.openxmlformats.org/officeDocument/2006/relationships/image" Target="../media/image24.png"/><Relationship Id="rId27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chart" Target="../charts/chart4.xml"/><Relationship Id="rId7" Type="http://schemas.openxmlformats.org/officeDocument/2006/relationships/diagramLayout" Target="../diagrams/layout4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image" Target="../media/image3.png"/><Relationship Id="rId5" Type="http://schemas.openxmlformats.org/officeDocument/2006/relationships/chart" Target="../charts/chart6.xml"/><Relationship Id="rId10" Type="http://schemas.microsoft.com/office/2007/relationships/diagramDrawing" Target="../diagrams/drawing4.xml"/><Relationship Id="rId4" Type="http://schemas.openxmlformats.org/officeDocument/2006/relationships/chart" Target="../charts/chart5.xml"/><Relationship Id="rId9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19" Type="http://schemas.openxmlformats.org/officeDocument/2006/relationships/image" Target="../media/image4.png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diagramColors" Target="../diagrams/colors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diagramQuickStyle" Target="../diagrams/quickStyl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Layout" Target="../diagrams/layout9.xml"/><Relationship Id="rId5" Type="http://schemas.openxmlformats.org/officeDocument/2006/relationships/diagramQuickStyle" Target="../diagrams/quickStyle8.xml"/><Relationship Id="rId10" Type="http://schemas.openxmlformats.org/officeDocument/2006/relationships/diagramData" Target="../diagrams/data9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4.png"/><Relationship Id="rId14" Type="http://schemas.microsoft.com/office/2007/relationships/diagramDrawing" Target="../diagrams/drawin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292" y="2927610"/>
            <a:ext cx="9144000" cy="66056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Ежегодный доклад</a:t>
            </a:r>
            <a:endParaRPr lang="ru-RU" sz="32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600" b="1" i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2160" y="0"/>
            <a:ext cx="2884920" cy="402271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6190" y="424593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МИКОВ ПАВЕЛ ВЛАДИМИРОВИЧ, </a:t>
            </a:r>
          </a:p>
          <a:p>
            <a:pPr algn="ctr" defTabSz="457200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УПОЛНОМОЧЕННЫЙ ПО ПРАВАМ ЧЕЛОВЕКА В ПЕРМСКОМ КРАЕ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0" y="1594179"/>
            <a:ext cx="9144000" cy="130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rgbClr val="2F4875">
                        <a:tint val="90000"/>
                        <a:satMod val="120000"/>
                      </a:srgbClr>
                    </a:gs>
                    <a:gs pos="25000">
                      <a:srgbClr val="2F4875">
                        <a:tint val="93000"/>
                        <a:satMod val="120000"/>
                      </a:srgbClr>
                    </a:gs>
                    <a:gs pos="50000">
                      <a:srgbClr val="2F4875">
                        <a:shade val="89000"/>
                        <a:satMod val="110000"/>
                      </a:srgbClr>
                    </a:gs>
                    <a:gs pos="75000">
                      <a:srgbClr val="2F4875">
                        <a:tint val="93000"/>
                        <a:satMod val="120000"/>
                      </a:srgbClr>
                    </a:gs>
                    <a:gs pos="100000">
                      <a:srgbClr val="2F4875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 ДЕЯТЕЛЬНОСТИ УПОЛНОМОЧЕННОГО </a:t>
            </a:r>
          </a:p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rgbClr val="2F4875">
                        <a:tint val="90000"/>
                        <a:satMod val="120000"/>
                      </a:srgbClr>
                    </a:gs>
                    <a:gs pos="25000">
                      <a:srgbClr val="2F4875">
                        <a:tint val="93000"/>
                        <a:satMod val="120000"/>
                      </a:srgbClr>
                    </a:gs>
                    <a:gs pos="50000">
                      <a:srgbClr val="2F4875">
                        <a:shade val="89000"/>
                        <a:satMod val="110000"/>
                      </a:srgbClr>
                    </a:gs>
                    <a:gs pos="75000">
                      <a:srgbClr val="2F4875">
                        <a:tint val="93000"/>
                        <a:satMod val="120000"/>
                      </a:srgbClr>
                    </a:gs>
                    <a:gs pos="100000">
                      <a:srgbClr val="2F4875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ПРАВАМ ЧЕЛОВЕКА В ПЕРМСКОМ КРАЕ</a:t>
            </a:r>
          </a:p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rgbClr val="2F4875">
                        <a:tint val="90000"/>
                        <a:satMod val="120000"/>
                      </a:srgbClr>
                    </a:gs>
                    <a:gs pos="25000">
                      <a:srgbClr val="2F4875">
                        <a:tint val="93000"/>
                        <a:satMod val="120000"/>
                      </a:srgbClr>
                    </a:gs>
                    <a:gs pos="50000">
                      <a:srgbClr val="2F4875">
                        <a:shade val="89000"/>
                        <a:satMod val="110000"/>
                      </a:srgbClr>
                    </a:gs>
                    <a:gs pos="75000">
                      <a:srgbClr val="2F4875">
                        <a:tint val="93000"/>
                        <a:satMod val="120000"/>
                      </a:srgbClr>
                    </a:gs>
                    <a:gs pos="100000">
                      <a:srgbClr val="2F4875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2017 ГОДУ </a:t>
            </a:r>
          </a:p>
        </p:txBody>
      </p:sp>
      <p:pic>
        <p:nvPicPr>
          <p:cNvPr id="1026" name="Picture 2" descr="C:\Users\esistomina\Desktop\лого УПЧ только овал и подпис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856"/>
            <a:ext cx="1080120" cy="50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8672"/>
            <a:ext cx="438298" cy="7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8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43558"/>
            <a:ext cx="9144000" cy="32403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ПРАВО НА МИРНЫЕ СОБРАНИЯ, МИТИНГИ, </a:t>
            </a:r>
            <a:r>
              <a:rPr lang="ru-RU" sz="2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ДЕМОНСТРАЦИИ</a:t>
            </a:r>
            <a:r>
              <a:rPr lang="ru-RU" sz="2000" b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ШЕСТВИЯ И ПИКЕТИРОВАНИЕ </a:t>
            </a:r>
          </a:p>
        </p:txBody>
      </p:sp>
      <p:sp>
        <p:nvSpPr>
          <p:cNvPr id="6" name="AutoShape 10" descr="https://novostipmr.com/sites/default/files/styles/main/public/field/image/201507/priemnaya_03-07-15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novostipmr.com/sites/default/files/styles/main/public/field/image/201507/priemnaya_03-07-15.jp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1268584"/>
              </p:ext>
            </p:extLst>
          </p:nvPr>
        </p:nvGraphicFramePr>
        <p:xfrm>
          <a:off x="131859" y="1261660"/>
          <a:ext cx="8988425" cy="2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-19209" y="1248129"/>
            <a:ext cx="9144000" cy="324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ТИПИЧНЫЕ НАРУШЕНИЯ</a:t>
            </a:r>
            <a:endParaRPr lang="ru-RU" sz="2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4456446" y="-421595"/>
            <a:ext cx="273950" cy="8517308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911252270"/>
              </p:ext>
            </p:extLst>
          </p:nvPr>
        </p:nvGraphicFramePr>
        <p:xfrm>
          <a:off x="35495" y="3974035"/>
          <a:ext cx="9089296" cy="1093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Текст 3"/>
          <p:cNvSpPr txBox="1">
            <a:spLocks/>
          </p:cNvSpPr>
          <p:nvPr/>
        </p:nvSpPr>
        <p:spPr bwMode="auto">
          <a:xfrm>
            <a:off x="3203848" y="0"/>
            <a:ext cx="5616624" cy="35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ЕЖЕГОДНЫЙ ДОКЛАД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ДЕЯТЕЛЬНОСТИ УПОЛНОМОЧЕННОГО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ПРАВАМ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ЧЕЛОВЕКА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ПЕРМСКОМ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КРАЕ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2017 ГОДУ </a:t>
            </a:r>
          </a:p>
        </p:txBody>
      </p:sp>
      <p:pic>
        <p:nvPicPr>
          <p:cNvPr id="14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9" y="54425"/>
            <a:ext cx="846186" cy="34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45" y="7554"/>
            <a:ext cx="272439" cy="39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3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9" y="403477"/>
            <a:ext cx="9144000" cy="32403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ПРАВО </a:t>
            </a:r>
            <a:r>
              <a:rPr lang="ru-RU" sz="2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 ЖИЛИЩЕ</a:t>
            </a:r>
            <a:endParaRPr lang="ru-RU" sz="2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AutoShape 10" descr="https://novostipmr.com/sites/default/files/styles/main/public/field/image/201507/priemnaya_03-07-15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novostipmr.com/sites/default/files/styles/main/public/field/image/201507/priemnaya_03-07-15.jp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95893996"/>
              </p:ext>
            </p:extLst>
          </p:nvPr>
        </p:nvGraphicFramePr>
        <p:xfrm>
          <a:off x="35495" y="699542"/>
          <a:ext cx="9073009" cy="135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34823066"/>
              </p:ext>
            </p:extLst>
          </p:nvPr>
        </p:nvGraphicFramePr>
        <p:xfrm>
          <a:off x="76461" y="2139702"/>
          <a:ext cx="9024896" cy="1512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 rot="5400000">
            <a:off x="1827854" y="311848"/>
            <a:ext cx="349355" cy="4005064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cap="none" dirty="0" smtClean="0">
                <a:ln w="11430">
                  <a:noFill/>
                </a:ln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ОБМАНУТЫЕ ДОЛЬЩИКИ</a:t>
            </a:r>
            <a:endParaRPr lang="ru-RU" sz="2000" b="1" cap="none" dirty="0">
              <a:ln w="11430">
                <a:noFill/>
              </a:ln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-11603" y="4299942"/>
            <a:ext cx="4799627" cy="486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cap="none" dirty="0" smtClean="0">
                <a:ln w="9000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отсутствие маневренного фонда в отдельных муниципальных образованиях Пермского края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cap="none" dirty="0" smtClean="0">
                <a:ln w="9000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снижение муниципального маневренного фонда </a:t>
            </a:r>
            <a:endParaRPr lang="ru-RU" sz="1400" b="1" cap="none" dirty="0">
              <a:ln w="9000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 rot="5400000">
            <a:off x="2125577" y="1609902"/>
            <a:ext cx="349355" cy="4577308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>
                <a:ln w="9000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Формирование муниципального жилищного фонда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 rot="5400000">
            <a:off x="6672515" y="1609902"/>
            <a:ext cx="349355" cy="4577308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 smtClean="0">
                <a:ln w="9000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несовершенство </a:t>
            </a:r>
            <a:r>
              <a:rPr lang="ru-RU" sz="1600" b="1" dirty="0">
                <a:ln w="9000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управления жилищно-коммунальным хозяйством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569370" y="4402488"/>
            <a:ext cx="4583109" cy="486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cap="none" dirty="0">
                <a:ln w="9000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повышение грамотности граждан в сфере жилищно-коммунального хозяйства и их информированности об основных направлениях государственной жилищной </a:t>
            </a:r>
            <a:r>
              <a:rPr lang="ru-RU" sz="1400" b="1" cap="none" dirty="0" smtClean="0">
                <a:ln w="9000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политики</a:t>
            </a:r>
            <a:endParaRPr lang="ru-RU" sz="1400" b="1" cap="none" dirty="0">
              <a:ln w="9000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Текст 3"/>
          <p:cNvSpPr txBox="1">
            <a:spLocks/>
          </p:cNvSpPr>
          <p:nvPr/>
        </p:nvSpPr>
        <p:spPr bwMode="auto">
          <a:xfrm>
            <a:off x="3203848" y="0"/>
            <a:ext cx="5616624" cy="35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ЕЖЕГОДНЫЙ ДОКЛАД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ДЕЯТЕЛЬНОСТИ УПОЛНОМОЧЕННОГО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ПРАВАМ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ЧЕЛОВЕКА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ПЕРМСКОМ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КРАЕ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2017 ГОДУ </a:t>
            </a:r>
          </a:p>
        </p:txBody>
      </p:sp>
      <p:pic>
        <p:nvPicPr>
          <p:cNvPr id="20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9" y="54425"/>
            <a:ext cx="846186" cy="34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45" y="7554"/>
            <a:ext cx="272439" cy="39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79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5516"/>
            <a:ext cx="9144000" cy="32403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ПРАВО </a:t>
            </a:r>
            <a:r>
              <a:rPr lang="ru-RU" sz="2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 ОХРАНУ ЗДОРОВЬЯ И МЕДИЦИНСКУЮ ПОМОЩЬ</a:t>
            </a:r>
            <a:endParaRPr lang="ru-RU" sz="2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AutoShape 10" descr="https://novostipmr.com/sites/default/files/styles/main/public/field/image/201507/priemnaya_03-07-15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-953" y="789552"/>
            <a:ext cx="9144000" cy="243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ТЕМАТИКА ЖАЛОБ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365207"/>
              </p:ext>
            </p:extLst>
          </p:nvPr>
        </p:nvGraphicFramePr>
        <p:xfrm>
          <a:off x="0" y="1071245"/>
          <a:ext cx="3852873" cy="193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401454"/>
              </p:ext>
            </p:extLst>
          </p:nvPr>
        </p:nvGraphicFramePr>
        <p:xfrm>
          <a:off x="3635896" y="1051857"/>
          <a:ext cx="3096344" cy="1890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140606"/>
              </p:ext>
            </p:extLst>
          </p:nvPr>
        </p:nvGraphicFramePr>
        <p:xfrm>
          <a:off x="6084168" y="1021774"/>
          <a:ext cx="2952328" cy="1890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3003798"/>
            <a:ext cx="91430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РЕКОМЕНДАЦИИ МИНИСТЕРСТВУ ЗДРАВООХРАНЕНИЯ ПЕРМСКОГО КРАЯ:</a:t>
            </a:r>
          </a:p>
          <a:p>
            <a:r>
              <a:rPr lang="ru-RU" sz="1200" dirty="0" smtClean="0"/>
              <a:t>• </a:t>
            </a:r>
            <a:r>
              <a:rPr lang="ru-RU" sz="1200" dirty="0"/>
              <a:t>рассмотреть вопрос об организации комплексных выездных приемов узких специалистов в центральных районных больницах, с учетом индивидуальной потребности граждан отдаленных территорий, не реже двух раз в год без учета диспансеризации;</a:t>
            </a:r>
          </a:p>
          <a:p>
            <a:r>
              <a:rPr lang="ru-RU" sz="1200" dirty="0" smtClean="0"/>
              <a:t>• в </a:t>
            </a:r>
            <a:r>
              <a:rPr lang="ru-RU" sz="1200" dirty="0"/>
              <a:t>отдаленных территориях, где работают выездные консультативные поликлиники, организовать преемственность ведения пациентов и их дальнейшего сопровождения после полученных консультаций;</a:t>
            </a:r>
          </a:p>
          <a:p>
            <a:r>
              <a:rPr lang="ru-RU" sz="1200" dirty="0"/>
              <a:t>• организовать наблюдение участковыми терапевтами пожилых нетранспортабельных пациентов на дому, в том числе путем организации работы гериатрической службы;</a:t>
            </a:r>
          </a:p>
          <a:p>
            <a:r>
              <a:rPr lang="ru-RU" sz="1200" dirty="0"/>
              <a:t>• рассмотреть возможность оплаты проезда гражданам, перенесшим трансплантацию, к месту лечения и (или) обследования за пределы Пермского края в федеральные специализированные организации за </a:t>
            </a:r>
            <a:r>
              <a:rPr lang="ru-RU" sz="1200" dirty="0" smtClean="0"/>
              <a:t>счет средств </a:t>
            </a:r>
            <a:r>
              <a:rPr lang="ru-RU" sz="1200" dirty="0"/>
              <a:t>бюджета Пермского края на период создания условий для лечения и обследования пациентов непосредственно в Пермском крае.</a:t>
            </a:r>
          </a:p>
        </p:txBody>
      </p:sp>
      <p:sp>
        <p:nvSpPr>
          <p:cNvPr id="17" name="Текст 3"/>
          <p:cNvSpPr txBox="1">
            <a:spLocks/>
          </p:cNvSpPr>
          <p:nvPr/>
        </p:nvSpPr>
        <p:spPr bwMode="auto">
          <a:xfrm>
            <a:off x="3203848" y="0"/>
            <a:ext cx="5616624" cy="35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ЕЖЕГОДНЫЙ ДОКЛАД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ДЕЯТЕЛЬНОСТИ УПОЛНОМОЧЕННОГО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ПРАВАМ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ЧЕЛОВЕКА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ПЕРМСКОМ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КРАЕ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2017 ГОДУ </a:t>
            </a:r>
          </a:p>
        </p:txBody>
      </p:sp>
      <p:pic>
        <p:nvPicPr>
          <p:cNvPr id="16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9" y="54425"/>
            <a:ext cx="846186" cy="34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45" y="7554"/>
            <a:ext cx="272439" cy="39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46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5526"/>
            <a:ext cx="9144000" cy="335397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ПРАВА  ЛЮДЕЙ С ИНВАЛИДНОСТЬЮ</a:t>
            </a:r>
            <a:endParaRPr lang="ru-RU" sz="2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691363"/>
              </p:ext>
            </p:extLst>
          </p:nvPr>
        </p:nvGraphicFramePr>
        <p:xfrm>
          <a:off x="35496" y="897564"/>
          <a:ext cx="9073008" cy="4194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utoShape 10" descr="https://novostipmr.com/sites/default/files/styles/main/public/field/image/201507/priemnaya_03-07-15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novostipmr.com/sites/default/files/styles/main/public/field/image/201507/priemnaya_03-07-15.jp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Текст 3"/>
          <p:cNvSpPr txBox="1">
            <a:spLocks/>
          </p:cNvSpPr>
          <p:nvPr/>
        </p:nvSpPr>
        <p:spPr bwMode="auto">
          <a:xfrm>
            <a:off x="3203848" y="0"/>
            <a:ext cx="5616624" cy="35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ЕЖЕГОДНЫЙ ДОКЛАД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ДЕЯТЕЛЬНОСТИ УПОЛНОМОЧЕННОГО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ПРАВАМ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ЧЕЛОВЕКА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ПЕРМСКОМ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КРАЕ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2017 ГОДУ </a:t>
            </a:r>
          </a:p>
        </p:txBody>
      </p:sp>
      <p:pic>
        <p:nvPicPr>
          <p:cNvPr id="11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9" y="54425"/>
            <a:ext cx="846186" cy="34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45" y="7554"/>
            <a:ext cx="272439" cy="39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474997"/>
              </p:ext>
            </p:extLst>
          </p:nvPr>
        </p:nvGraphicFramePr>
        <p:xfrm>
          <a:off x="582436" y="944929"/>
          <a:ext cx="8064896" cy="32417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26494"/>
                <a:gridCol w="2005954"/>
                <a:gridCol w="2088232"/>
                <a:gridCol w="1944216"/>
              </a:tblGrid>
              <a:tr h="7033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ЕЖЕГОДНЫЙ</a:t>
                      </a:r>
                    </a:p>
                    <a:p>
                      <a:pPr algn="ctr"/>
                      <a:r>
                        <a:rPr lang="ru-RU" sz="1400" dirty="0" smtClean="0"/>
                        <a:t>ДОКЛАД</a:t>
                      </a:r>
                      <a:endParaRPr lang="ru-RU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СПЕЦИАЛЬНЫЙ ДОКЛАД</a:t>
                      </a:r>
                      <a:endParaRPr lang="ru-RU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ЖУРНАЛ</a:t>
                      </a:r>
                      <a:r>
                        <a:rPr lang="ru-RU" sz="1400" baseline="0" dirty="0" smtClean="0"/>
                        <a:t> «ЧЕЛОВЕЧЕСКОЕ ИЗМЕРЕНИЕ»</a:t>
                      </a:r>
                      <a:endParaRPr lang="ru-RU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МОНОГРАФИЯ </a:t>
                      </a:r>
                      <a:endParaRPr lang="ru-RU" sz="1400" dirty="0"/>
                    </a:p>
                  </a:txBody>
                  <a:tcPr marT="34290" marB="34290" anchor="ctr"/>
                </a:tc>
              </a:tr>
              <a:tr h="253306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-10270" y="555526"/>
            <a:ext cx="9144000" cy="3894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СОДЕЙСТВИЕ ПРАВОВОМУ ПРОСВЕЩЕНИЮ </a:t>
            </a:r>
          </a:p>
          <a:p>
            <a:pPr algn="ctr"/>
            <a:r>
              <a:rPr lang="ru-RU" sz="16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ОБЛАСТИ ПРАВ И СВОБОД ЧЕЛОВЕКА И ГРАЖДАНИНА, ФОРМ И МЕТОДОВ ИХ ЗАЩИТЫ</a:t>
            </a:r>
            <a:endParaRPr lang="ru-RU" sz="16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5" name="Picture 3" descr="C:\Users\esistomina\Desktop\1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" r="3426" b="8564"/>
          <a:stretch/>
        </p:blipFill>
        <p:spPr bwMode="auto">
          <a:xfrm>
            <a:off x="2601257" y="1657645"/>
            <a:ext cx="2016225" cy="25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esistomina\Desktop\1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r="743" b="5012"/>
          <a:stretch/>
        </p:blipFill>
        <p:spPr bwMode="auto">
          <a:xfrm>
            <a:off x="585034" y="1657645"/>
            <a:ext cx="2016223" cy="25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1" t="15071" r="45950" b="9115"/>
          <a:stretch/>
        </p:blipFill>
        <p:spPr bwMode="auto">
          <a:xfrm>
            <a:off x="6705716" y="1657646"/>
            <a:ext cx="1942178" cy="255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esistomina\Desktop\приглашение0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204" r="4191" b="2777"/>
          <a:stretch/>
        </p:blipFill>
        <p:spPr bwMode="auto">
          <a:xfrm>
            <a:off x="4617482" y="1657646"/>
            <a:ext cx="2088234" cy="25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4189393"/>
            <a:ext cx="9154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6"/>
                </a:solidFill>
              </a:rPr>
              <a:t>РЕКОМЕНДАЦИИ ПРАВИТЕЛЬСТВУ ПЕРМСКОГО КРАЯ:</a:t>
            </a:r>
          </a:p>
          <a:p>
            <a:pPr algn="just">
              <a:lnSpc>
                <a:spcPts val="1200"/>
              </a:lnSpc>
            </a:pPr>
            <a:r>
              <a:rPr lang="ru-RU" sz="1400" dirty="0" smtClean="0"/>
              <a:t>Разработать </a:t>
            </a:r>
            <a:r>
              <a:rPr lang="ru-RU" sz="1400" dirty="0"/>
              <a:t>и принять </a:t>
            </a:r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государственную программу «Развитие правовой культуры и правосознания граждан в Пермском крае</a:t>
            </a:r>
            <a:r>
              <a:rPr lang="ru-RU" sz="1400" dirty="0"/>
              <a:t>» в соответствии с утвержденными Президентом Российской Федерации основами государственной политики Российской Федерации в сфере развития правовой грамотности и правосознания граждан от 28 апреля 2011 г. № Пр-1168.</a:t>
            </a:r>
          </a:p>
        </p:txBody>
      </p:sp>
      <p:sp>
        <p:nvSpPr>
          <p:cNvPr id="12" name="Текст 3"/>
          <p:cNvSpPr txBox="1">
            <a:spLocks/>
          </p:cNvSpPr>
          <p:nvPr/>
        </p:nvSpPr>
        <p:spPr bwMode="auto">
          <a:xfrm>
            <a:off x="3203848" y="0"/>
            <a:ext cx="5616624" cy="35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ЕЖЕГОДНЫЙ ДОКЛАД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ДЕЯТЕЛЬНОСТИ УПОЛНОМОЧЕННОГО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ПРАВАМ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ЧЕЛОВЕКА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ПЕРМСКОМ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КРАЕ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2017 ГОДУ </a:t>
            </a:r>
          </a:p>
        </p:txBody>
      </p:sp>
      <p:pic>
        <p:nvPicPr>
          <p:cNvPr id="13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9" y="54425"/>
            <a:ext cx="846186" cy="34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45" y="7554"/>
            <a:ext cx="272439" cy="39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0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http://xn--80apbncz.xn--p1ai/uploadedfiles/1-022018/images/%D0%A8%D1%83%D0%BA%D1%88%D0%B8%D0%BD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Текст 3"/>
          <p:cNvSpPr txBox="1">
            <a:spLocks/>
          </p:cNvSpPr>
          <p:nvPr/>
        </p:nvSpPr>
        <p:spPr bwMode="auto">
          <a:xfrm>
            <a:off x="3203848" y="0"/>
            <a:ext cx="5616624" cy="35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ЕЖЕГОДНЫЙ ДОКЛАД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ДЕЯТЕЛЬНОСТИ УПОЛНОМОЧЕННОГО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ПРАВАМ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ЧЕЛОВЕКА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ПЕРМСКОМ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КРАЕ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2017 ГОДУ </a:t>
            </a:r>
          </a:p>
        </p:txBody>
      </p:sp>
      <p:pic>
        <p:nvPicPr>
          <p:cNvPr id="10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9" y="54425"/>
            <a:ext cx="846186" cy="34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45" y="7554"/>
            <a:ext cx="272439" cy="39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esistomina\Desktop\Карта Края без городов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8"/>
          <a:stretch/>
        </p:blipFill>
        <p:spPr bwMode="auto">
          <a:xfrm>
            <a:off x="101027" y="555526"/>
            <a:ext cx="3336427" cy="433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06530466"/>
              </p:ext>
            </p:extLst>
          </p:nvPr>
        </p:nvGraphicFramePr>
        <p:xfrm>
          <a:off x="3487638" y="464818"/>
          <a:ext cx="5646043" cy="4555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777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http://xn--80apbncz.xn--p1ai/uploadedfiles/1-022018/images/%D0%A8%D1%83%D0%BA%D1%88%D0%B8%D0%BD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01" y="1437624"/>
            <a:ext cx="8784299" cy="370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23898" y="823020"/>
            <a:ext cx="5892042" cy="432048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Monotype Corsiva" panose="03010101010201010101" pitchFamily="66" charset="0"/>
              </a:rPr>
              <a:t>«Русский народ за свою историю отобрал, сохранил, возвел в степень уважения такие исторические качества, которые не подлежат пересмотру: честность, трудолюбие, совестливость, доброту… Уверуй – все, что было – не зря: наши песни, наши сказки, наши неимоверной тяжести победы, наше страдание – не отдавай всего этого за понюх табаку! 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Monotype Corsiva" panose="03010101010201010101" pitchFamily="66" charset="0"/>
              </a:rPr>
              <a:t>Мы </a:t>
            </a:r>
            <a:r>
              <a:rPr lang="ru-RU" sz="2800" dirty="0">
                <a:latin typeface="Monotype Corsiva" panose="03010101010201010101" pitchFamily="66" charset="0"/>
              </a:rPr>
              <a:t>умели жить. Помни это. 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Monotype Corsiva" panose="03010101010201010101" pitchFamily="66" charset="0"/>
              </a:rPr>
              <a:t>Будь </a:t>
            </a:r>
            <a:r>
              <a:rPr lang="ru-RU" sz="2800" dirty="0">
                <a:latin typeface="Monotype Corsiva" panose="03010101010201010101" pitchFamily="66" charset="0"/>
              </a:rPr>
              <a:t>Человеком</a:t>
            </a:r>
            <a:r>
              <a:rPr lang="ru-RU" sz="2800" dirty="0" smtClean="0">
                <a:latin typeface="Monotype Corsiva" panose="03010101010201010101" pitchFamily="66" charset="0"/>
              </a:rPr>
              <a:t>»</a:t>
            </a:r>
          </a:p>
          <a:p>
            <a:pPr marL="0" indent="0" algn="ctr">
              <a:spcAft>
                <a:spcPts val="0"/>
              </a:spcAft>
              <a:buNone/>
            </a:pPr>
            <a:endParaRPr lang="ru-RU" sz="2800" dirty="0" smtClean="0">
              <a:latin typeface="Monotype Corsiva" panose="03010101010201010101" pitchFamily="66" charset="0"/>
            </a:endParaRPr>
          </a:p>
          <a:p>
            <a:pPr marL="0" indent="0" algn="r">
              <a:buNone/>
            </a:pPr>
            <a:r>
              <a:rPr lang="ru-RU" sz="2800" dirty="0" smtClean="0">
                <a:latin typeface="Monotype Corsiva" panose="03010101010201010101" pitchFamily="66" charset="0"/>
              </a:rPr>
              <a:t>В.М. Шукшин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 bwMode="auto">
          <a:xfrm>
            <a:off x="3203848" y="0"/>
            <a:ext cx="5616624" cy="35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ЕЖЕГОДНЫЙ ДОКЛАД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ДЕЯТЕЛЬНОСТИ УПОЛНОМОЧЕННОГО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ПРАВАМ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ЧЕЛОВЕКА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ПЕРМСКОМ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КРАЕ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2017 ГОДУ </a:t>
            </a:r>
          </a:p>
        </p:txBody>
      </p:sp>
      <p:pic>
        <p:nvPicPr>
          <p:cNvPr id="10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9" y="54425"/>
            <a:ext cx="846186" cy="34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45" y="7554"/>
            <a:ext cx="272439" cy="39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2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http://xn--80apbncz.xn--p1ai/uploadedfiles/1-022018/images/%D0%A8%D1%83%D0%BA%D1%88%D0%B8%D0%BD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" y="1642778"/>
            <a:ext cx="9144001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lnSpc>
                <a:spcPct val="80000"/>
              </a:lnSpc>
              <a:spcAft>
                <a:spcPts val="0"/>
              </a:spcAft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2699793" y="2679762"/>
            <a:ext cx="6444209" cy="2463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/>
              <a:t>адрес: </a:t>
            </a:r>
            <a:r>
              <a:rPr lang="ru-RU" sz="2400" dirty="0" smtClean="0">
                <a:solidFill>
                  <a:srgbClr val="002060"/>
                </a:solidFill>
              </a:rPr>
              <a:t>614006, город Пермь, ул. Ленина, 51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тел.: </a:t>
            </a:r>
            <a:r>
              <a:rPr lang="ru-RU" sz="2400" dirty="0" smtClean="0">
                <a:solidFill>
                  <a:srgbClr val="002060"/>
                </a:solidFill>
              </a:rPr>
              <a:t>8(342) 217-76-70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факс: </a:t>
            </a:r>
            <a:r>
              <a:rPr lang="ru-RU" sz="2400" dirty="0" smtClean="0">
                <a:solidFill>
                  <a:srgbClr val="002060"/>
                </a:solidFill>
              </a:rPr>
              <a:t>8 (342) 235-14-57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b="1" dirty="0" smtClean="0"/>
              <a:t>е</a:t>
            </a:r>
            <a:r>
              <a:rPr lang="en-US" sz="2400" b="1" dirty="0" smtClean="0"/>
              <a:t>-mail</a:t>
            </a:r>
            <a:r>
              <a:rPr lang="ru-RU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>
                <a:solidFill>
                  <a:schemeClr val="accent6"/>
                </a:solidFill>
              </a:rPr>
              <a:t>ombudsman@uppc.permkrai.ru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сайт: </a:t>
            </a:r>
            <a:r>
              <a:rPr lang="en-US" sz="2400" b="1" dirty="0" smtClean="0"/>
              <a:t> </a:t>
            </a:r>
            <a:r>
              <a:rPr lang="en-US" sz="2400" dirty="0" smtClean="0">
                <a:solidFill>
                  <a:schemeClr val="accent6"/>
                </a:solidFill>
              </a:rPr>
              <a:t>www. ombudsman</a:t>
            </a:r>
            <a:r>
              <a:rPr lang="ru-RU" sz="2400" dirty="0" smtClean="0">
                <a:solidFill>
                  <a:schemeClr val="accent6"/>
                </a:solidFill>
              </a:rPr>
              <a:t>.</a:t>
            </a:r>
            <a:r>
              <a:rPr lang="en-US" sz="2400" dirty="0" smtClean="0">
                <a:solidFill>
                  <a:schemeClr val="accent6"/>
                </a:solidFill>
              </a:rPr>
              <a:t>perm.ru</a:t>
            </a:r>
            <a:endParaRPr lang="ru-RU" sz="2400" dirty="0" smtClean="0">
              <a:solidFill>
                <a:schemeClr val="accent6"/>
              </a:solidFill>
            </a:endParaRPr>
          </a:p>
          <a:p>
            <a:endParaRPr lang="ru-RU" dirty="0"/>
          </a:p>
        </p:txBody>
      </p:sp>
      <p:pic>
        <p:nvPicPr>
          <p:cNvPr id="11" name="Picture 2" descr="http://cs402428.userapi.com/v402428749/157b/7V0MIgitr1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3130649"/>
            <a:ext cx="2102221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3"/>
          <p:cNvSpPr txBox="1">
            <a:spLocks/>
          </p:cNvSpPr>
          <p:nvPr/>
        </p:nvSpPr>
        <p:spPr bwMode="auto">
          <a:xfrm>
            <a:off x="3203848" y="0"/>
            <a:ext cx="5616624" cy="35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ЕЖЕГОДНЫЙ ДОКЛАД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ДЕЯТЕЛЬНОСТИ УПОЛНОМОЧЕННОГО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ПРАВАМ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ЧЕЛОВЕКА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ПЕРМСКОМ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КРАЕ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2017 ГОДУ </a:t>
            </a:r>
          </a:p>
        </p:txBody>
      </p:sp>
      <p:pic>
        <p:nvPicPr>
          <p:cNvPr id="13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9" y="54425"/>
            <a:ext cx="846186" cy="34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45" y="7554"/>
            <a:ext cx="272439" cy="39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0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292" y="2927610"/>
            <a:ext cx="9144000" cy="66056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Ежегодный доклад</a:t>
            </a:r>
            <a:endParaRPr lang="ru-RU" sz="32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600" b="1" i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2160" y="0"/>
            <a:ext cx="2884920" cy="402271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6190" y="424593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МИКОВ ПАВЕЛ ВЛАДИМИРОВИЧ, </a:t>
            </a:r>
          </a:p>
          <a:p>
            <a:pPr algn="ctr" defTabSz="457200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УПОЛНОМОЧЕННЫЙ ПО ПРАВАМ ЧЕЛОВЕКА В ПЕРМСКОМ КРАЕ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0" y="1594179"/>
            <a:ext cx="9144000" cy="130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rgbClr val="2F4875">
                        <a:tint val="90000"/>
                        <a:satMod val="120000"/>
                      </a:srgbClr>
                    </a:gs>
                    <a:gs pos="25000">
                      <a:srgbClr val="2F4875">
                        <a:tint val="93000"/>
                        <a:satMod val="120000"/>
                      </a:srgbClr>
                    </a:gs>
                    <a:gs pos="50000">
                      <a:srgbClr val="2F4875">
                        <a:shade val="89000"/>
                        <a:satMod val="110000"/>
                      </a:srgbClr>
                    </a:gs>
                    <a:gs pos="75000">
                      <a:srgbClr val="2F4875">
                        <a:tint val="93000"/>
                        <a:satMod val="120000"/>
                      </a:srgbClr>
                    </a:gs>
                    <a:gs pos="100000">
                      <a:srgbClr val="2F4875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 ДЕЯТЕЛЬНОСТИ УПОЛНОМОЧЕННОГО </a:t>
            </a:r>
          </a:p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rgbClr val="2F4875">
                        <a:tint val="90000"/>
                        <a:satMod val="120000"/>
                      </a:srgbClr>
                    </a:gs>
                    <a:gs pos="25000">
                      <a:srgbClr val="2F4875">
                        <a:tint val="93000"/>
                        <a:satMod val="120000"/>
                      </a:srgbClr>
                    </a:gs>
                    <a:gs pos="50000">
                      <a:srgbClr val="2F4875">
                        <a:shade val="89000"/>
                        <a:satMod val="110000"/>
                      </a:srgbClr>
                    </a:gs>
                    <a:gs pos="75000">
                      <a:srgbClr val="2F4875">
                        <a:tint val="93000"/>
                        <a:satMod val="120000"/>
                      </a:srgbClr>
                    </a:gs>
                    <a:gs pos="100000">
                      <a:srgbClr val="2F4875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ПРАВАМ ЧЕЛОВЕКА В ПЕРМСКОМ КРАЕ</a:t>
            </a:r>
          </a:p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rgbClr val="2F4875">
                        <a:tint val="90000"/>
                        <a:satMod val="120000"/>
                      </a:srgbClr>
                    </a:gs>
                    <a:gs pos="25000">
                      <a:srgbClr val="2F4875">
                        <a:tint val="93000"/>
                        <a:satMod val="120000"/>
                      </a:srgbClr>
                    </a:gs>
                    <a:gs pos="50000">
                      <a:srgbClr val="2F4875">
                        <a:shade val="89000"/>
                        <a:satMod val="110000"/>
                      </a:srgbClr>
                    </a:gs>
                    <a:gs pos="75000">
                      <a:srgbClr val="2F4875">
                        <a:tint val="93000"/>
                        <a:satMod val="120000"/>
                      </a:srgbClr>
                    </a:gs>
                    <a:gs pos="100000">
                      <a:srgbClr val="2F4875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2017 ГОДУ </a:t>
            </a:r>
          </a:p>
        </p:txBody>
      </p:sp>
      <p:pic>
        <p:nvPicPr>
          <p:cNvPr id="1026" name="Picture 2" descr="C:\Users\esistomina\Desktop\лого УПЧ только овал и подпис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1970"/>
            <a:ext cx="1232776" cy="50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406" y="87472"/>
            <a:ext cx="486742" cy="7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5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384" y="465516"/>
            <a:ext cx="9144000" cy="497415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СОБЫТИЯ </a:t>
            </a:r>
            <a:r>
              <a:rPr lang="ru-RU" sz="48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2017</a:t>
            </a:r>
            <a:r>
              <a:rPr lang="ru-RU" sz="36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ГОДА</a:t>
            </a:r>
            <a:endParaRPr lang="ru-RU" sz="36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 bwMode="auto">
          <a:xfrm>
            <a:off x="3203848" y="0"/>
            <a:ext cx="5616624" cy="35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ЕЖЕГОДНЫЙ ДОКЛАД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ДЕЯТЕЛЬНОСТИ УПОЛНОМОЧЕННОГО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ПРАВАМ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ЧЕЛОВЕКА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ПЕРМСКОМ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КРАЕ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2017 ГОДУ </a:t>
            </a:r>
          </a:p>
        </p:txBody>
      </p:sp>
      <p:pic>
        <p:nvPicPr>
          <p:cNvPr id="1026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9" y="54425"/>
            <a:ext cx="846186" cy="34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45" y="7554"/>
            <a:ext cx="272439" cy="39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802219"/>
              </p:ext>
            </p:extLst>
          </p:nvPr>
        </p:nvGraphicFramePr>
        <p:xfrm>
          <a:off x="395536" y="987575"/>
          <a:ext cx="8352928" cy="392458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33264"/>
                <a:gridCol w="1591072"/>
                <a:gridCol w="1656184"/>
                <a:gridCol w="1584176"/>
                <a:gridCol w="2088232"/>
              </a:tblGrid>
              <a:tr h="1368153">
                <a:tc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</a:tr>
              <a:tr h="648072"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/>
                        <a:t>Представление Законодательному Собранию Прикамья информации по итогам деятельности Уполномоченного</a:t>
                      </a:r>
                      <a:r>
                        <a:rPr lang="ru-RU" sz="900" b="1" i="0" baseline="0" dirty="0" smtClean="0"/>
                        <a:t> за 2012 -2016 гг. </a:t>
                      </a:r>
                      <a:endParaRPr lang="ru-RU" sz="900" b="1" i="0" dirty="0"/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/>
                        <a:t>Первые прямые выборы Губернатора</a:t>
                      </a:r>
                      <a:r>
                        <a:rPr lang="ru-RU" sz="900" b="1" i="0" baseline="0" dirty="0" smtClean="0"/>
                        <a:t> Пермского края</a:t>
                      </a:r>
                      <a:endParaRPr lang="ru-RU" sz="900" b="1" i="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Приезд</a:t>
                      </a:r>
                      <a:r>
                        <a:rPr lang="ru-RU" sz="900" b="1" baseline="0" dirty="0" smtClean="0"/>
                        <a:t> Президента </a:t>
                      </a:r>
                    </a:p>
                    <a:p>
                      <a:pPr algn="ctr"/>
                      <a:r>
                        <a:rPr lang="ru-RU" sz="900" b="1" baseline="0" dirty="0" smtClean="0"/>
                        <a:t>Российской Федерации</a:t>
                      </a:r>
                      <a:endParaRPr lang="ru-RU" sz="9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Рабочий визит Уполномоченного </a:t>
                      </a:r>
                    </a:p>
                    <a:p>
                      <a:pPr algn="ctr"/>
                      <a:r>
                        <a:rPr lang="ru-RU" sz="900" b="1" dirty="0" smtClean="0"/>
                        <a:t>при Президенте РФ </a:t>
                      </a:r>
                    </a:p>
                    <a:p>
                      <a:pPr algn="ctr"/>
                      <a:r>
                        <a:rPr lang="ru-RU" sz="900" b="1" dirty="0" smtClean="0"/>
                        <a:t>по правам ребенка</a:t>
                      </a:r>
                      <a:endParaRPr lang="ru-RU" sz="900" b="1" dirty="0"/>
                    </a:p>
                  </a:txBody>
                  <a:tcPr marT="34290" marB="34290" anchor="ctr"/>
                </a:tc>
              </a:tr>
              <a:tr h="59245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 </a:t>
                      </a:r>
                      <a:r>
                        <a:rPr lang="ru-RU" sz="900" b="1" dirty="0" smtClean="0"/>
                        <a:t>Избрание</a:t>
                      </a:r>
                      <a:endParaRPr lang="ru-RU" sz="900" b="1" dirty="0"/>
                    </a:p>
                    <a:p>
                      <a:pPr algn="ctr"/>
                      <a:r>
                        <a:rPr lang="ru-RU" sz="900" b="1" baseline="0" dirty="0" smtClean="0"/>
                        <a:t>Уполномоченного </a:t>
                      </a:r>
                    </a:p>
                    <a:p>
                      <a:pPr algn="ctr"/>
                      <a:r>
                        <a:rPr lang="ru-RU" sz="900" b="1" baseline="0" dirty="0" smtClean="0"/>
                        <a:t>по правам человека</a:t>
                      </a:r>
                      <a:endParaRPr lang="ru-RU" sz="9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/>
                        <a:t>Назначение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 smtClean="0"/>
                        <a:t>Уполномоченного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 smtClean="0"/>
                        <a:t>по правам ребенка</a:t>
                      </a:r>
                      <a:endParaRPr lang="ru-RU" sz="900" b="1" dirty="0" smtClean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900" b="1" dirty="0" smtClean="0"/>
                        <a:t>Первый выпуск магистерской программы «Международная защита прав человека»</a:t>
                      </a:r>
                      <a:endParaRPr lang="ru-RU" sz="9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Гражданские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ru-RU" sz="900" b="1" dirty="0" smtClean="0"/>
                        <a:t>сезоны «Пермские дни памяти»</a:t>
                      </a:r>
                      <a:endParaRPr lang="ru-RU" sz="9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Всероссийский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ru-RU" sz="900" b="1" dirty="0" smtClean="0"/>
                        <a:t>Урок</a:t>
                      </a:r>
                    </a:p>
                    <a:p>
                      <a:pPr algn="ctr"/>
                      <a:r>
                        <a:rPr lang="ru-RU" sz="900" b="1" dirty="0" smtClean="0"/>
                        <a:t> по правам человека</a:t>
                      </a:r>
                      <a:endParaRPr lang="ru-RU" sz="900" b="1" dirty="0"/>
                    </a:p>
                  </a:txBody>
                  <a:tcPr marT="34290" marB="34290" anchor="ctr"/>
                </a:tc>
              </a:tr>
              <a:tr h="128098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12" name="Picture 2" descr="C:\Users\esistomina\Desktop\IMG_8119 - копия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4" b="23383"/>
          <a:stretch/>
        </p:blipFill>
        <p:spPr bwMode="auto">
          <a:xfrm>
            <a:off x="395536" y="987574"/>
            <a:ext cx="3037816" cy="137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sistomina\Desktop\2018\ЕД УППЧ 2017\ФОТО ДЛЯ ЕД ВЫБОРКА\ФОТО ДЛЯ ЕД ВЫБОРКА\6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84" t="8351" r="12681" b="2290"/>
          <a:stretch/>
        </p:blipFill>
        <p:spPr bwMode="auto">
          <a:xfrm>
            <a:off x="1813147" y="3633373"/>
            <a:ext cx="162020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Архив УПЧ Том II до 2016\ФОТО 2017\26.10.17 МИКОВ назначение микова на должность УПЧ ЗС\IMG_9383 - копия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5" t="2599" r="19719" b="2599"/>
          <a:stretch/>
        </p:blipFill>
        <p:spPr bwMode="auto">
          <a:xfrm>
            <a:off x="395536" y="3633373"/>
            <a:ext cx="141761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sistomina\Desktop\2018\ЕД УППЧ 2017\ФОТО ДЛЯ ЕД ВЫБОРКА\ФОТО ДЛЯ ЕД ВЫБОРКА\4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5" t="930" r="7679" b="930"/>
          <a:stretch/>
        </p:blipFill>
        <p:spPr bwMode="auto">
          <a:xfrm>
            <a:off x="3433352" y="987574"/>
            <a:ext cx="1642704" cy="137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esistomina\Desktop\2018\ЕД УППЧ 2017\ФОТО ДЛЯ ЕД ВЫБОРКА\от лены\нужное фото (2)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4" r="8214" b="2343"/>
          <a:stretch/>
        </p:blipFill>
        <p:spPr bwMode="auto">
          <a:xfrm>
            <a:off x="5080059" y="987574"/>
            <a:ext cx="1580600" cy="137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esistomina\Desktop\2018\ЕД УППЧ 2017\ФОТО ДЛЯ ЕД ВЫБОРКА\13.03 вручение сертификатов международная магистратура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" t="8768" r="20632" b="-1"/>
          <a:stretch/>
        </p:blipFill>
        <p:spPr bwMode="auto">
          <a:xfrm>
            <a:off x="3433353" y="3633373"/>
            <a:ext cx="164270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esistomina\Desktop\2018\ЕД УППЧ 2017\ФОТО ДЛЯ ЕД ВЫБОРКА\ФОТО ДЛЯ ЕД ВЫБОРКА\54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3" t="6328" r="13383" b="3357"/>
          <a:stretch/>
        </p:blipFill>
        <p:spPr bwMode="auto">
          <a:xfrm>
            <a:off x="5076056" y="3633373"/>
            <a:ext cx="158460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esistomina\Desktop\2018\ЕД УППЧ 2017\ФОТО ДЛЯ ЕД ВЫБОРКА\ФОТО ДЛЯ ЕД ВЫБОРКА\64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2" t="23739" r="13159" b="20441"/>
          <a:stretch/>
        </p:blipFill>
        <p:spPr bwMode="auto">
          <a:xfrm>
            <a:off x="6660659" y="3633373"/>
            <a:ext cx="208780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7" t="17161" r="3184"/>
          <a:stretch/>
        </p:blipFill>
        <p:spPr bwMode="auto">
          <a:xfrm>
            <a:off x="6660659" y="987574"/>
            <a:ext cx="2087805" cy="137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4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393"/>
            <a:ext cx="9144000" cy="49741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ОБРАЩЕНИЯ, ПОСТУПИВШИЕ </a:t>
            </a:r>
            <a:br>
              <a:rPr lang="ru-RU" sz="2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  УПОЛНОМОЧЕННОМУ ПО ПРАВАМ ЧЕЛОВЕКА В ПЕРМСКОМ КРАЕ</a:t>
            </a:r>
            <a:endParaRPr lang="ru-RU" sz="2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66" name="Picture 18" descr="F:\10-летие\ИКОНКИ\structure_email_(1)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6" y="4516689"/>
            <a:ext cx="528877" cy="4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844035"/>
              </p:ext>
            </p:extLst>
          </p:nvPr>
        </p:nvGraphicFramePr>
        <p:xfrm>
          <a:off x="128010" y="1009825"/>
          <a:ext cx="4442587" cy="3996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0" name="Picture 2" descr="F:\10-летие\ИКОНКИ\do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44" y="1602175"/>
            <a:ext cx="702808" cy="60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10-летие\ИКОНКИ\mai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747" y="1059582"/>
            <a:ext cx="881988" cy="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10-летие\ИКОНКИ\compose-email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495" y="1753720"/>
            <a:ext cx="676492" cy="5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10-летие\ИКОНКИ\fotolia_17883710_subscription_xl_800x600_19492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46" y="2912402"/>
            <a:ext cx="91839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755" y="2427734"/>
            <a:ext cx="839972" cy="34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letopisi.org/images/thumb/b/b3/%D0%93%D0%B5%D1%80%D0%B1_%D0%9A%D0%BE%D0%BC%D0%B8_%D0%BE%D0%BA%D1%80%D1%83%D0%B3%D0%B0.jpg/462px-%D0%93%D0%B5%D1%80%D0%B1_%D0%9A%D0%BE%D0%BC%D0%B8_%D0%BE%D0%BA%D1%80%D1%83%D0%B3%D0%B0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3715"/>
          <a:stretch/>
        </p:blipFill>
        <p:spPr bwMode="auto">
          <a:xfrm>
            <a:off x="3670921" y="2850620"/>
            <a:ext cx="379639" cy="29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https://novostipmr.com/sites/default/files/styles/main/public/field/image/201507/priemnaya_03-07-15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novostipmr.com/sites/default/files/styles/main/public/field/image/201507/priemnaya_03-07-15.jp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3" name="Picture 15" descr="https://novostipmr.com/sites/default/files/styles/main/public/field/image/201507/priemnaya_03-07-15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3" t="14963" r="6477" b="24489"/>
          <a:stretch/>
        </p:blipFill>
        <p:spPr bwMode="auto">
          <a:xfrm>
            <a:off x="3425723" y="3278025"/>
            <a:ext cx="870036" cy="30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https://i.scdn.co/image/2fa9bc65851c0e4e2569cd06cb6883b4880954e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33" y="4181418"/>
            <a:ext cx="792419" cy="69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esistomina\Desktop\2018\ЕД УППЧ 2017\Карта охваченных территорий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18" y="1246728"/>
            <a:ext cx="1728192" cy="175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esistomina\Desktop\2018\ЕД УППЧ 2017\Карта  выездных приемов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734" y="1304610"/>
            <a:ext cx="1756580" cy="179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Users\esistomina\Desktop\2018\ЕД УППЧ 2017\Карта выездные приемы в учреждения ФСИН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18" y="3296957"/>
            <a:ext cx="1728192" cy="181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:\Users\esistomina\Desktop\2018\ЕД УППЧ 2017\Карта скайп-приемов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734" y="3296957"/>
            <a:ext cx="1756580" cy="181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4537616" y="1121202"/>
            <a:ext cx="2173796" cy="2146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1200"/>
              </a:lnSpc>
            </a:pPr>
            <a:r>
              <a:rPr lang="ru-RU" sz="1400" b="1" cap="none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Охваченные </a:t>
            </a:r>
          </a:p>
          <a:p>
            <a:pPr algn="ctr">
              <a:lnSpc>
                <a:spcPts val="1200"/>
              </a:lnSpc>
            </a:pPr>
            <a:r>
              <a:rPr lang="ru-RU" sz="1400" b="1" cap="none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территории</a:t>
            </a:r>
            <a:endParaRPr lang="ru-RU" sz="1400" b="1" cap="none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6729819" y="1059582"/>
            <a:ext cx="2363853" cy="2642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1200"/>
              </a:lnSpc>
            </a:pPr>
            <a:r>
              <a:rPr lang="ru-RU" sz="1400" b="1" cap="none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Выездные приемы </a:t>
            </a:r>
          </a:p>
          <a:p>
            <a:pPr algn="ctr">
              <a:lnSpc>
                <a:spcPts val="1200"/>
              </a:lnSpc>
            </a:pPr>
            <a:r>
              <a:rPr lang="ru-RU" sz="1400" b="1" cap="none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муниципалитеты</a:t>
            </a:r>
            <a:endParaRPr lang="ru-RU" sz="1400" b="1" cap="none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4442587" y="3123191"/>
            <a:ext cx="2363853" cy="2642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1200"/>
              </a:lnSpc>
            </a:pPr>
            <a:r>
              <a:rPr lang="ru-RU" sz="1400" b="1" cap="none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Выездные приемы </a:t>
            </a:r>
          </a:p>
          <a:p>
            <a:pPr algn="ctr">
              <a:lnSpc>
                <a:spcPts val="1200"/>
              </a:lnSpc>
            </a:pPr>
            <a:r>
              <a:rPr lang="ru-RU" sz="1400" b="1" cap="none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учреждения ФСИН</a:t>
            </a:r>
            <a:endParaRPr lang="ru-RU" sz="1400" b="1" cap="none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6698097" y="3101753"/>
            <a:ext cx="2363853" cy="264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400" b="1" cap="none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SKYPE-</a:t>
            </a:r>
            <a:r>
              <a:rPr lang="ru-RU" sz="1400" b="1" cap="none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приемы</a:t>
            </a:r>
            <a:endParaRPr lang="ru-RU" sz="1400" b="1" cap="none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Текст 3"/>
          <p:cNvSpPr txBox="1">
            <a:spLocks/>
          </p:cNvSpPr>
          <p:nvPr/>
        </p:nvSpPr>
        <p:spPr bwMode="auto">
          <a:xfrm>
            <a:off x="3203848" y="0"/>
            <a:ext cx="5616624" cy="35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ЕЖЕГОДНЫЙ ДОКЛАД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ДЕЯТЕЛЬНОСТИ УПОЛНОМОЧЕННОГО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ПРАВАМ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ЧЕЛОВЕКА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ПЕРМСКОМ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КРАЕ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2017 ГОДУ </a:t>
            </a:r>
          </a:p>
        </p:txBody>
      </p:sp>
      <p:pic>
        <p:nvPicPr>
          <p:cNvPr id="27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9" y="54425"/>
            <a:ext cx="846186" cy="34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45" y="7554"/>
            <a:ext cx="272439" cy="39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5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6" y="555526"/>
            <a:ext cx="9144000" cy="49741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ОБРАЩЕНИЯ, ПОСТУПИВШИЕ </a:t>
            </a:r>
            <a:br>
              <a:rPr lang="ru-RU" sz="2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 УПОЛНОМОЧЕННОМУ ПО ПРАВАМ ЧЕЛОВЕКА В ПЕРМСКОМ КРАЕ</a:t>
            </a:r>
            <a:endParaRPr lang="ru-RU" sz="2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AutoShape 10" descr="https://novostipmr.com/sites/default/files/styles/main/public/field/image/201507/priemnaya_03-07-15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novostipmr.com/sites/default/files/styles/main/public/field/image/201507/priemnaya_03-07-15.jp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992155"/>
              </p:ext>
            </p:extLst>
          </p:nvPr>
        </p:nvGraphicFramePr>
        <p:xfrm>
          <a:off x="131859" y="1167595"/>
          <a:ext cx="8904637" cy="194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21513109"/>
              </p:ext>
            </p:extLst>
          </p:nvPr>
        </p:nvGraphicFramePr>
        <p:xfrm>
          <a:off x="155576" y="3543858"/>
          <a:ext cx="8808913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Текст 3"/>
          <p:cNvSpPr txBox="1">
            <a:spLocks/>
          </p:cNvSpPr>
          <p:nvPr/>
        </p:nvSpPr>
        <p:spPr bwMode="auto">
          <a:xfrm>
            <a:off x="3203848" y="0"/>
            <a:ext cx="5616624" cy="35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ЕЖЕГОДНЫЙ ДОКЛАД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ДЕЯТЕЛЬНОСТИ УПОЛНОМОЧЕННОГО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ПРАВАМ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ЧЕЛОВЕКА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ПЕРМСКОМ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КРАЕ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2017 ГОДУ </a:t>
            </a:r>
          </a:p>
        </p:txBody>
      </p:sp>
      <p:pic>
        <p:nvPicPr>
          <p:cNvPr id="12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9" y="54425"/>
            <a:ext cx="846186" cy="34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45" y="7554"/>
            <a:ext cx="272439" cy="39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05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3518"/>
            <a:ext cx="9144000" cy="49741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КАТЕГОРИЯ НАРУШЕННЫХ ПРАВ</a:t>
            </a:r>
            <a:endParaRPr lang="ru-RU" sz="2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AutoShape 10" descr="https://novostipmr.com/sites/default/files/styles/main/public/field/image/201507/priemnaya_03-07-15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novostipmr.com/sites/default/files/styles/main/public/field/image/201507/priemnaya_03-07-15.jp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Текст 3"/>
          <p:cNvSpPr txBox="1">
            <a:spLocks/>
          </p:cNvSpPr>
          <p:nvPr/>
        </p:nvSpPr>
        <p:spPr bwMode="auto">
          <a:xfrm>
            <a:off x="3203848" y="0"/>
            <a:ext cx="5616624" cy="35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ЕЖЕГОДНЫЙ ДОКЛАД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ДЕЯТЕЛЬНОСТИ УПОЛНОМОЧЕННОГО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ПРАВАМ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ЧЕЛОВЕКА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ПЕРМСКОМ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КРАЕ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2017 ГОДУ </a:t>
            </a:r>
          </a:p>
        </p:txBody>
      </p:sp>
      <p:pic>
        <p:nvPicPr>
          <p:cNvPr id="27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9" y="54425"/>
            <a:ext cx="846186" cy="34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45" y="7554"/>
            <a:ext cx="272439" cy="39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692206"/>
              </p:ext>
            </p:extLst>
          </p:nvPr>
        </p:nvGraphicFramePr>
        <p:xfrm>
          <a:off x="0" y="915566"/>
          <a:ext cx="914400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333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3518"/>
            <a:ext cx="9144000" cy="32403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СОЦИАЛЬНЫЕ ПРАВА </a:t>
            </a:r>
            <a:endParaRPr lang="ru-RU" sz="2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AutoShape 10" descr="https://novostipmr.com/sites/default/files/styles/main/public/field/image/201507/priemnaya_03-07-15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novostipmr.com/sites/default/files/styles/main/public/field/image/201507/priemnaya_03-07-15.jp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594905"/>
              </p:ext>
            </p:extLst>
          </p:nvPr>
        </p:nvGraphicFramePr>
        <p:xfrm>
          <a:off x="35496" y="771550"/>
          <a:ext cx="9073008" cy="1890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81333"/>
              </p:ext>
            </p:extLst>
          </p:nvPr>
        </p:nvGraphicFramePr>
        <p:xfrm>
          <a:off x="35496" y="2517744"/>
          <a:ext cx="9073008" cy="262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Текст 3"/>
          <p:cNvSpPr txBox="1">
            <a:spLocks/>
          </p:cNvSpPr>
          <p:nvPr/>
        </p:nvSpPr>
        <p:spPr bwMode="auto">
          <a:xfrm>
            <a:off x="3203848" y="0"/>
            <a:ext cx="5616624" cy="35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ЕЖЕГОДНЫЙ ДОКЛАД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ДЕЯТЕЛЬНОСТИ УПОЛНОМОЧЕННОГО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ПРАВАМ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ЧЕЛОВЕКА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ПЕРМСКОМ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КРАЕ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2017 ГОДУ </a:t>
            </a:r>
          </a:p>
        </p:txBody>
      </p:sp>
      <p:pic>
        <p:nvPicPr>
          <p:cNvPr id="13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9" y="54425"/>
            <a:ext cx="846186" cy="34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45" y="7554"/>
            <a:ext cx="272439" cy="39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3518"/>
            <a:ext cx="9144000" cy="32403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ЭКОНОМИЧЕСКИЕ ПРАВА </a:t>
            </a:r>
            <a:endParaRPr lang="ru-RU" sz="2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AutoShape 10" descr="https://novostipmr.com/sites/default/files/styles/main/public/field/image/201507/priemnaya_03-07-15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150440"/>
              </p:ext>
            </p:extLst>
          </p:nvPr>
        </p:nvGraphicFramePr>
        <p:xfrm>
          <a:off x="0" y="771550"/>
          <a:ext cx="5735199" cy="183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432244"/>
              </p:ext>
            </p:extLst>
          </p:nvPr>
        </p:nvGraphicFramePr>
        <p:xfrm>
          <a:off x="5580112" y="771550"/>
          <a:ext cx="356388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0" y="2715766"/>
            <a:ext cx="9144000" cy="324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ЭКОЛОГИЧЕСКИЕ ПРАВА </a:t>
            </a:r>
            <a:endParaRPr lang="ru-RU" sz="2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747082"/>
              </p:ext>
            </p:extLst>
          </p:nvPr>
        </p:nvGraphicFramePr>
        <p:xfrm>
          <a:off x="35496" y="2994498"/>
          <a:ext cx="5400600" cy="203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78730725"/>
              </p:ext>
            </p:extLst>
          </p:nvPr>
        </p:nvGraphicFramePr>
        <p:xfrm>
          <a:off x="5364088" y="3039802"/>
          <a:ext cx="3744416" cy="2031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Текст 3"/>
          <p:cNvSpPr txBox="1">
            <a:spLocks/>
          </p:cNvSpPr>
          <p:nvPr/>
        </p:nvSpPr>
        <p:spPr bwMode="auto">
          <a:xfrm>
            <a:off x="3203848" y="0"/>
            <a:ext cx="5616624" cy="35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ЕЖЕГОДНЫЙ ДОКЛАД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ДЕЯТЕЛЬНОСТИ УПОЛНОМОЧЕННОГО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ПРАВАМ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ЧЕЛОВЕКА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ПЕРМСКОМ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КРАЕ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2017 ГОДУ </a:t>
            </a:r>
          </a:p>
        </p:txBody>
      </p:sp>
      <p:pic>
        <p:nvPicPr>
          <p:cNvPr id="18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9" y="54425"/>
            <a:ext cx="846186" cy="34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45" y="7554"/>
            <a:ext cx="272439" cy="39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1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7868"/>
            <a:ext cx="9144000" cy="32403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ГРАЖДАНСКИЕ (ЛИЧНЫЕ) ПРАВА </a:t>
            </a:r>
            <a:endParaRPr lang="ru-RU" sz="2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AutoShape 10" descr="https://novostipmr.com/sites/default/files/styles/main/public/field/image/201507/priemnaya_03-07-15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novostipmr.com/sites/default/files/styles/main/public/field/image/201507/priemnaya_03-07-15.jp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55985889"/>
              </p:ext>
            </p:extLst>
          </p:nvPr>
        </p:nvGraphicFramePr>
        <p:xfrm>
          <a:off x="35496" y="771550"/>
          <a:ext cx="907300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573293045"/>
              </p:ext>
            </p:extLst>
          </p:nvPr>
        </p:nvGraphicFramePr>
        <p:xfrm>
          <a:off x="35496" y="2571750"/>
          <a:ext cx="9073008" cy="135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260056642"/>
              </p:ext>
            </p:extLst>
          </p:nvPr>
        </p:nvGraphicFramePr>
        <p:xfrm>
          <a:off x="15010" y="3795886"/>
          <a:ext cx="9073008" cy="1275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1" name="Текст 3"/>
          <p:cNvSpPr txBox="1">
            <a:spLocks/>
          </p:cNvSpPr>
          <p:nvPr/>
        </p:nvSpPr>
        <p:spPr bwMode="auto">
          <a:xfrm>
            <a:off x="3203848" y="0"/>
            <a:ext cx="5616624" cy="35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ЕЖЕГОДНЫЙ ДОКЛАД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ДЕЯТЕЛЬНОСТИ УПОЛНОМОЧЕННОГО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ПРАВАМ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ЧЕЛОВЕКА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ПЕРМСКОМ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КРАЕ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2017 ГОДУ </a:t>
            </a:r>
          </a:p>
        </p:txBody>
      </p:sp>
      <p:pic>
        <p:nvPicPr>
          <p:cNvPr id="12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9" y="54425"/>
            <a:ext cx="846186" cy="34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45" y="7554"/>
            <a:ext cx="272439" cy="39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5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" y="483518"/>
            <a:ext cx="9144000" cy="32403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ПОЛИТИЧЕСКИЕ ПРАВА </a:t>
            </a:r>
            <a:endParaRPr lang="ru-RU" sz="2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AutoShape 10" descr="https://novostipmr.com/sites/default/files/styles/main/public/field/image/201507/priemnaya_03-07-15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novostipmr.com/sites/default/files/styles/main/public/field/image/201507/priemnaya_03-07-15.jp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2292095"/>
              </p:ext>
            </p:extLst>
          </p:nvPr>
        </p:nvGraphicFramePr>
        <p:xfrm>
          <a:off x="35496" y="771550"/>
          <a:ext cx="9073008" cy="2502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Текст 3"/>
          <p:cNvSpPr txBox="1">
            <a:spLocks/>
          </p:cNvSpPr>
          <p:nvPr/>
        </p:nvSpPr>
        <p:spPr bwMode="auto">
          <a:xfrm>
            <a:off x="3203848" y="0"/>
            <a:ext cx="5616624" cy="35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ЕЖЕГОДНЫЙ ДОКЛАД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ДЕЯТЕЛЬНОСТИ УПОЛНОМОЧЕННОГО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ПРАВАМ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ЧЕЛОВЕКА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ПЕРМСКОМ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КРАЕ В </a:t>
            </a:r>
            <a:r>
              <a:rPr lang="ru-RU" sz="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2017 ГОДУ </a:t>
            </a:r>
          </a:p>
        </p:txBody>
      </p:sp>
      <p:pic>
        <p:nvPicPr>
          <p:cNvPr id="10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9" y="54425"/>
            <a:ext cx="846186" cy="34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45" y="7554"/>
            <a:ext cx="272439" cy="39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47052" y="3335149"/>
            <a:ext cx="2649893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КУЛЬТУРНЫЕ ПРАВА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74926622"/>
              </p:ext>
            </p:extLst>
          </p:nvPr>
        </p:nvGraphicFramePr>
        <p:xfrm>
          <a:off x="35496" y="3795886"/>
          <a:ext cx="9073008" cy="1068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47551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Другая 23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FFFFFF"/>
      </a:accent1>
      <a:accent2>
        <a:srgbClr val="40619D"/>
      </a:accent2>
      <a:accent3>
        <a:srgbClr val="BFBFBF"/>
      </a:accent3>
      <a:accent4>
        <a:srgbClr val="FF0000"/>
      </a:accent4>
      <a:accent5>
        <a:srgbClr val="66B1CE"/>
      </a:accent5>
      <a:accent6>
        <a:srgbClr val="2F4875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2591</TotalTime>
  <Words>1434</Words>
  <Application>Microsoft Office PowerPoint</Application>
  <PresentationFormat>Экран (16:9)</PresentationFormat>
  <Paragraphs>222</Paragraphs>
  <Slides>18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Dividend</vt:lpstr>
      <vt:lpstr>                                  </vt:lpstr>
      <vt:lpstr>СОБЫТИЯ 2017 ГОДА</vt:lpstr>
      <vt:lpstr>ОБРАЩЕНИЯ, ПОСТУПИВШИЕ  К  УПОЛНОМОЧЕННОМУ ПО ПРАВАМ ЧЕЛОВЕКА В ПЕРМСКОМ КРАЕ</vt:lpstr>
      <vt:lpstr>ОБРАЩЕНИЯ, ПОСТУПИВШИЕ  К УПОЛНОМОЧЕННОМУ ПО ПРАВАМ ЧЕЛОВЕКА В ПЕРМСКОМ КРАЕ</vt:lpstr>
      <vt:lpstr>КАТЕГОРИЯ НАРУШЕННЫХ ПРАВ</vt:lpstr>
      <vt:lpstr>СОЦИАЛЬНЫЕ ПРАВА </vt:lpstr>
      <vt:lpstr>ЭКОНОМИЧЕСКИЕ ПРАВА </vt:lpstr>
      <vt:lpstr>ГРАЖДАНСКИЕ (ЛИЧНЫЕ) ПРАВА </vt:lpstr>
      <vt:lpstr>ПОЛИТИЧЕСКИЕ ПРАВА </vt:lpstr>
      <vt:lpstr>ПРАВО НА МИРНЫЕ СОБРАНИЯ, МИТИНГИ,  ДЕМОНСТРАЦИИ, ШЕСТВИЯ И ПИКЕТИРОВАНИЕ </vt:lpstr>
      <vt:lpstr>ПРАВО НА  ЖИЛИЩЕ</vt:lpstr>
      <vt:lpstr>ПРАВО НА  ОХРАНУ ЗДОРОВЬЯ И МЕДИЦИНСКУЮ ПОМОЩЬ</vt:lpstr>
      <vt:lpstr>ПРАВА  ЛЮДЕЙ С ИНВАЛИДНОСТЬЮ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</dc:title>
  <dc:creator>Истомина Елена Станиславовна</dc:creator>
  <cp:lastModifiedBy>Истомина Елена Станиславовна</cp:lastModifiedBy>
  <cp:revision>120</cp:revision>
  <cp:lastPrinted>2018-03-21T09:22:38Z</cp:lastPrinted>
  <dcterms:created xsi:type="dcterms:W3CDTF">2018-01-15T07:36:29Z</dcterms:created>
  <dcterms:modified xsi:type="dcterms:W3CDTF">2018-03-22T07:24:53Z</dcterms:modified>
</cp:coreProperties>
</file>