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0032A-DE38-4A73-9AAB-4FB65FBBB81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E667356-7EC8-4341-9A80-9A55EB4A7D1A}">
      <dgm:prSet phldrT="[Текст]"/>
      <dgm:spPr/>
      <dgm:t>
        <a:bodyPr/>
        <a:lstStyle/>
        <a:p>
          <a:r>
            <a:rPr lang="ru-RU" dirty="0" smtClean="0"/>
            <a:t>Власть</a:t>
          </a:r>
          <a:endParaRPr lang="ru-RU" dirty="0"/>
        </a:p>
      </dgm:t>
    </dgm:pt>
    <dgm:pt modelId="{09F766FF-8ECE-4B25-B92D-47B0B3D7D172}" type="parTrans" cxnId="{25912E12-6186-409C-8828-FAA797876030}">
      <dgm:prSet/>
      <dgm:spPr/>
      <dgm:t>
        <a:bodyPr/>
        <a:lstStyle/>
        <a:p>
          <a:endParaRPr lang="ru-RU"/>
        </a:p>
      </dgm:t>
    </dgm:pt>
    <dgm:pt modelId="{09E85DE4-D278-4612-A244-76F957CD615E}" type="sibTrans" cxnId="{25912E12-6186-409C-8828-FAA797876030}">
      <dgm:prSet/>
      <dgm:spPr/>
      <dgm:t>
        <a:bodyPr/>
        <a:lstStyle/>
        <a:p>
          <a:endParaRPr lang="ru-RU"/>
        </a:p>
      </dgm:t>
    </dgm:pt>
    <dgm:pt modelId="{3C83EA35-E139-4F3E-996A-61F213111161}">
      <dgm:prSet phldrT="[Текст]"/>
      <dgm:spPr/>
      <dgm:t>
        <a:bodyPr/>
        <a:lstStyle/>
        <a:p>
          <a:r>
            <a:rPr lang="ru-RU" dirty="0" smtClean="0"/>
            <a:t>НКО</a:t>
          </a:r>
          <a:endParaRPr lang="ru-RU" dirty="0"/>
        </a:p>
      </dgm:t>
    </dgm:pt>
    <dgm:pt modelId="{D4E4FA2E-CE20-4596-ABB0-9E0837C0D6E0}" type="parTrans" cxnId="{AD4668F2-333A-49C8-9812-324703D9365D}">
      <dgm:prSet/>
      <dgm:spPr/>
      <dgm:t>
        <a:bodyPr/>
        <a:lstStyle/>
        <a:p>
          <a:endParaRPr lang="ru-RU"/>
        </a:p>
      </dgm:t>
    </dgm:pt>
    <dgm:pt modelId="{E77F4238-BDEE-425D-811C-02A507BAEABC}" type="sibTrans" cxnId="{AD4668F2-333A-49C8-9812-324703D9365D}">
      <dgm:prSet/>
      <dgm:spPr/>
      <dgm:t>
        <a:bodyPr/>
        <a:lstStyle/>
        <a:p>
          <a:endParaRPr lang="ru-RU"/>
        </a:p>
      </dgm:t>
    </dgm:pt>
    <dgm:pt modelId="{971984FA-8E18-4A91-940F-4DF1E75201BF}">
      <dgm:prSet phldrT="[Текст]"/>
      <dgm:spPr/>
      <dgm:t>
        <a:bodyPr/>
        <a:lstStyle/>
        <a:p>
          <a:r>
            <a:rPr lang="ru-RU" dirty="0" smtClean="0"/>
            <a:t>Бизнес</a:t>
          </a:r>
          <a:endParaRPr lang="ru-RU" dirty="0"/>
        </a:p>
      </dgm:t>
    </dgm:pt>
    <dgm:pt modelId="{EFF7BE6D-F237-448F-8589-1BB929E2CA13}" type="parTrans" cxnId="{716B2C8F-40E6-439B-BCEC-FBE7F5DB21A1}">
      <dgm:prSet/>
      <dgm:spPr/>
      <dgm:t>
        <a:bodyPr/>
        <a:lstStyle/>
        <a:p>
          <a:endParaRPr lang="ru-RU"/>
        </a:p>
      </dgm:t>
    </dgm:pt>
    <dgm:pt modelId="{055C34BE-9EA1-457B-8014-79093CE42F38}" type="sibTrans" cxnId="{716B2C8F-40E6-439B-BCEC-FBE7F5DB21A1}">
      <dgm:prSet/>
      <dgm:spPr/>
      <dgm:t>
        <a:bodyPr/>
        <a:lstStyle/>
        <a:p>
          <a:endParaRPr lang="ru-RU"/>
        </a:p>
      </dgm:t>
    </dgm:pt>
    <dgm:pt modelId="{4E970ACA-0AC3-4DDA-BDCB-D3FE986D46BF}" type="pres">
      <dgm:prSet presAssocID="{8780032A-DE38-4A73-9AAB-4FB65FBBB818}" presName="compositeShape" presStyleCnt="0">
        <dgm:presLayoutVars>
          <dgm:chMax val="7"/>
          <dgm:dir/>
          <dgm:resizeHandles val="exact"/>
        </dgm:presLayoutVars>
      </dgm:prSet>
      <dgm:spPr/>
    </dgm:pt>
    <dgm:pt modelId="{97D15A10-048B-474B-BDC2-BA5F1C202382}" type="pres">
      <dgm:prSet presAssocID="{3E667356-7EC8-4341-9A80-9A55EB4A7D1A}" presName="circ1" presStyleLbl="vennNode1" presStyleIdx="0" presStyleCnt="3"/>
      <dgm:spPr/>
      <dgm:t>
        <a:bodyPr/>
        <a:lstStyle/>
        <a:p>
          <a:endParaRPr lang="ru-RU"/>
        </a:p>
      </dgm:t>
    </dgm:pt>
    <dgm:pt modelId="{1CC4E288-AF75-4A48-B022-9B0B30042601}" type="pres">
      <dgm:prSet presAssocID="{3E667356-7EC8-4341-9A80-9A55EB4A7D1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AE93B-1827-4DB1-AA9E-97C724FDA8DC}" type="pres">
      <dgm:prSet presAssocID="{3C83EA35-E139-4F3E-996A-61F213111161}" presName="circ2" presStyleLbl="vennNode1" presStyleIdx="1" presStyleCnt="3"/>
      <dgm:spPr/>
    </dgm:pt>
    <dgm:pt modelId="{D42B34DE-5875-4882-A17E-B1853FC3D8F5}" type="pres">
      <dgm:prSet presAssocID="{3C83EA35-E139-4F3E-996A-61F21311116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5BFF1CB-4408-48BF-AB1A-C0E867FA5089}" type="pres">
      <dgm:prSet presAssocID="{971984FA-8E18-4A91-940F-4DF1E75201BF}" presName="circ3" presStyleLbl="vennNode1" presStyleIdx="2" presStyleCnt="3"/>
      <dgm:spPr/>
    </dgm:pt>
    <dgm:pt modelId="{9E7CDC49-A539-49EF-AB82-2ECB20C64C63}" type="pres">
      <dgm:prSet presAssocID="{971984FA-8E18-4A91-940F-4DF1E75201B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AEB79C9-00CA-4A00-954B-624F6E51124A}" type="presOf" srcId="{3C83EA35-E139-4F3E-996A-61F213111161}" destId="{012AE93B-1827-4DB1-AA9E-97C724FDA8DC}" srcOrd="0" destOrd="0" presId="urn:microsoft.com/office/officeart/2005/8/layout/venn1"/>
    <dgm:cxn modelId="{DAE90DEE-996C-468A-AF76-C5DC49FC9C9A}" type="presOf" srcId="{8780032A-DE38-4A73-9AAB-4FB65FBBB818}" destId="{4E970ACA-0AC3-4DDA-BDCB-D3FE986D46BF}" srcOrd="0" destOrd="0" presId="urn:microsoft.com/office/officeart/2005/8/layout/venn1"/>
    <dgm:cxn modelId="{9C9BD63B-9BC3-44C7-BF9B-B20B2F6B58BF}" type="presOf" srcId="{971984FA-8E18-4A91-940F-4DF1E75201BF}" destId="{9E7CDC49-A539-49EF-AB82-2ECB20C64C63}" srcOrd="1" destOrd="0" presId="urn:microsoft.com/office/officeart/2005/8/layout/venn1"/>
    <dgm:cxn modelId="{5081BC7F-6A08-4B70-A326-2FA2F981669B}" type="presOf" srcId="{3E667356-7EC8-4341-9A80-9A55EB4A7D1A}" destId="{97D15A10-048B-474B-BDC2-BA5F1C202382}" srcOrd="0" destOrd="0" presId="urn:microsoft.com/office/officeart/2005/8/layout/venn1"/>
    <dgm:cxn modelId="{716B2C8F-40E6-439B-BCEC-FBE7F5DB21A1}" srcId="{8780032A-DE38-4A73-9AAB-4FB65FBBB818}" destId="{971984FA-8E18-4A91-940F-4DF1E75201BF}" srcOrd="2" destOrd="0" parTransId="{EFF7BE6D-F237-448F-8589-1BB929E2CA13}" sibTransId="{055C34BE-9EA1-457B-8014-79093CE42F38}"/>
    <dgm:cxn modelId="{DD4FAB41-69DC-4986-A73E-BED906054429}" type="presOf" srcId="{971984FA-8E18-4A91-940F-4DF1E75201BF}" destId="{65BFF1CB-4408-48BF-AB1A-C0E867FA5089}" srcOrd="0" destOrd="0" presId="urn:microsoft.com/office/officeart/2005/8/layout/venn1"/>
    <dgm:cxn modelId="{AD4668F2-333A-49C8-9812-324703D9365D}" srcId="{8780032A-DE38-4A73-9AAB-4FB65FBBB818}" destId="{3C83EA35-E139-4F3E-996A-61F213111161}" srcOrd="1" destOrd="0" parTransId="{D4E4FA2E-CE20-4596-ABB0-9E0837C0D6E0}" sibTransId="{E77F4238-BDEE-425D-811C-02A507BAEABC}"/>
    <dgm:cxn modelId="{2A312420-F101-4DED-9B8B-A1C061FD887E}" type="presOf" srcId="{3C83EA35-E139-4F3E-996A-61F213111161}" destId="{D42B34DE-5875-4882-A17E-B1853FC3D8F5}" srcOrd="1" destOrd="0" presId="urn:microsoft.com/office/officeart/2005/8/layout/venn1"/>
    <dgm:cxn modelId="{7442BE14-5D49-4107-8049-6DD4A129F388}" type="presOf" srcId="{3E667356-7EC8-4341-9A80-9A55EB4A7D1A}" destId="{1CC4E288-AF75-4A48-B022-9B0B30042601}" srcOrd="1" destOrd="0" presId="urn:microsoft.com/office/officeart/2005/8/layout/venn1"/>
    <dgm:cxn modelId="{25912E12-6186-409C-8828-FAA797876030}" srcId="{8780032A-DE38-4A73-9AAB-4FB65FBBB818}" destId="{3E667356-7EC8-4341-9A80-9A55EB4A7D1A}" srcOrd="0" destOrd="0" parTransId="{09F766FF-8ECE-4B25-B92D-47B0B3D7D172}" sibTransId="{09E85DE4-D278-4612-A244-76F957CD615E}"/>
    <dgm:cxn modelId="{D0FE1723-4D76-4E53-BF49-8E73B6279DE3}" type="presParOf" srcId="{4E970ACA-0AC3-4DDA-BDCB-D3FE986D46BF}" destId="{97D15A10-048B-474B-BDC2-BA5F1C202382}" srcOrd="0" destOrd="0" presId="urn:microsoft.com/office/officeart/2005/8/layout/venn1"/>
    <dgm:cxn modelId="{DF08026F-9DFC-4B71-AE68-15F1BD84EDBD}" type="presParOf" srcId="{4E970ACA-0AC3-4DDA-BDCB-D3FE986D46BF}" destId="{1CC4E288-AF75-4A48-B022-9B0B30042601}" srcOrd="1" destOrd="0" presId="urn:microsoft.com/office/officeart/2005/8/layout/venn1"/>
    <dgm:cxn modelId="{8A9FD25F-F3CC-4576-8A05-AB7ABE203AF0}" type="presParOf" srcId="{4E970ACA-0AC3-4DDA-BDCB-D3FE986D46BF}" destId="{012AE93B-1827-4DB1-AA9E-97C724FDA8DC}" srcOrd="2" destOrd="0" presId="urn:microsoft.com/office/officeart/2005/8/layout/venn1"/>
    <dgm:cxn modelId="{30487098-2D28-4D0D-9362-61416548E228}" type="presParOf" srcId="{4E970ACA-0AC3-4DDA-BDCB-D3FE986D46BF}" destId="{D42B34DE-5875-4882-A17E-B1853FC3D8F5}" srcOrd="3" destOrd="0" presId="urn:microsoft.com/office/officeart/2005/8/layout/venn1"/>
    <dgm:cxn modelId="{4F0F6E29-C5D0-4C59-833F-3514FA880731}" type="presParOf" srcId="{4E970ACA-0AC3-4DDA-BDCB-D3FE986D46BF}" destId="{65BFF1CB-4408-48BF-AB1A-C0E867FA5089}" srcOrd="4" destOrd="0" presId="urn:microsoft.com/office/officeart/2005/8/layout/venn1"/>
    <dgm:cxn modelId="{6C26055C-BB6B-4198-9DD5-122FABF3D422}" type="presParOf" srcId="{4E970ACA-0AC3-4DDA-BDCB-D3FE986D46BF}" destId="{9E7CDC49-A539-49EF-AB82-2ECB20C64C6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D15A10-048B-474B-BDC2-BA5F1C202382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Власть</a:t>
          </a:r>
          <a:endParaRPr lang="ru-RU" sz="3700" kern="1200" dirty="0"/>
        </a:p>
      </dsp:txBody>
      <dsp:txXfrm>
        <a:off x="3119088" y="531800"/>
        <a:ext cx="1991423" cy="1222010"/>
      </dsp:txXfrm>
    </dsp:sp>
    <dsp:sp modelId="{012AE93B-1827-4DB1-AA9E-97C724FDA8DC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НКО</a:t>
          </a:r>
          <a:endParaRPr lang="ru-RU" sz="3700" kern="1200" dirty="0"/>
        </a:p>
      </dsp:txBody>
      <dsp:txXfrm>
        <a:off x="4567396" y="2455334"/>
        <a:ext cx="1629346" cy="1493567"/>
      </dsp:txXfrm>
    </dsp:sp>
    <dsp:sp modelId="{65BFF1CB-4408-48BF-AB1A-C0E867FA5089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Бизнес</a:t>
          </a:r>
          <a:endParaRPr lang="ru-RU" sz="3700" kern="1200" dirty="0"/>
        </a:p>
      </dsp:txBody>
      <dsp:txXfrm>
        <a:off x="2032857" y="2455334"/>
        <a:ext cx="1629346" cy="1493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799787-C107-4D05-A4F9-FD3DDEF21A7F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904B52-6B98-4BB9-81D1-82DEA2679E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99787-C107-4D05-A4F9-FD3DDEF21A7F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04B52-6B98-4BB9-81D1-82DEA2679E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99787-C107-4D05-A4F9-FD3DDEF21A7F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04B52-6B98-4BB9-81D1-82DEA2679E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99787-C107-4D05-A4F9-FD3DDEF21A7F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04B52-6B98-4BB9-81D1-82DEA2679E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99787-C107-4D05-A4F9-FD3DDEF21A7F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04B52-6B98-4BB9-81D1-82DEA2679E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99787-C107-4D05-A4F9-FD3DDEF21A7F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04B52-6B98-4BB9-81D1-82DEA2679E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99787-C107-4D05-A4F9-FD3DDEF21A7F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04B52-6B98-4BB9-81D1-82DEA2679E8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99787-C107-4D05-A4F9-FD3DDEF21A7F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04B52-6B98-4BB9-81D1-82DEA2679E8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99787-C107-4D05-A4F9-FD3DDEF21A7F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04B52-6B98-4BB9-81D1-82DEA2679E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1799787-C107-4D05-A4F9-FD3DDEF21A7F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04B52-6B98-4BB9-81D1-82DEA2679E8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799787-C107-4D05-A4F9-FD3DDEF21A7F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904B52-6B98-4BB9-81D1-82DEA2679E8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1799787-C107-4D05-A4F9-FD3DDEF21A7F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904B52-6B98-4BB9-81D1-82DEA2679E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fonduspeh@mail.ru" TargetMode="External"/><Relationship Id="rId2" Type="http://schemas.openxmlformats.org/officeDocument/2006/relationships/hyperlink" Target="http://www.permfond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Опыт работы по трудоустройству инвалидов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Фонд поддержки местного сообщества «Территория успеха»</a:t>
            </a:r>
            <a:endParaRPr lang="ru-RU" dirty="0"/>
          </a:p>
        </p:txBody>
      </p:sp>
      <p:pic>
        <p:nvPicPr>
          <p:cNvPr id="4" name="Рисунок 3" descr="D:\рабочий стол с диска с\Лена\Территория успеха\Территория успеха\ТУ\территория успеха_лого_новый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5285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Дата создания – 18 марта 2009 года</a:t>
            </a:r>
          </a:p>
          <a:p>
            <a:r>
              <a:rPr lang="ru-RU" dirty="0" smtClean="0"/>
              <a:t>Миссия – повышение качества жизни населения Пермского края</a:t>
            </a:r>
          </a:p>
          <a:p>
            <a:r>
              <a:rPr lang="ru-RU" dirty="0" smtClean="0"/>
              <a:t>Основные программы</a:t>
            </a:r>
            <a:r>
              <a:rPr lang="en-US" dirty="0" smtClean="0"/>
              <a:t>:</a:t>
            </a:r>
            <a:r>
              <a:rPr lang="ru-RU" dirty="0" smtClean="0"/>
              <a:t> «Мастерская для инвалидов», «Серебряный возраст», «Азбука НКО», «Банк молодежных инициатив», «Абсолютно Бесплатная Ярмарка»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 организации</a:t>
            </a:r>
            <a:endParaRPr lang="ru-RU" dirty="0"/>
          </a:p>
        </p:txBody>
      </p:sp>
      <p:pic>
        <p:nvPicPr>
          <p:cNvPr id="4" name="Рисунок 3" descr="D:\рабочий стол с диска с\Лена\Территория успеха\Территория успеха\ТУ\территория успеха_лого_новый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1150" y="4391025"/>
            <a:ext cx="375285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Цель – </a:t>
            </a:r>
          </a:p>
          <a:p>
            <a:pPr algn="ctr">
              <a:buNone/>
            </a:pPr>
            <a:r>
              <a:rPr lang="ru-RU" dirty="0" smtClean="0"/>
              <a:t>разработка </a:t>
            </a:r>
            <a:r>
              <a:rPr lang="ru-RU" dirty="0" smtClean="0"/>
              <a:t>и апробация технологии создания </a:t>
            </a:r>
            <a:r>
              <a:rPr lang="ru-RU" dirty="0" smtClean="0"/>
              <a:t>рентабельных мастерских </a:t>
            </a:r>
            <a:r>
              <a:rPr lang="ru-RU" dirty="0" smtClean="0"/>
              <a:t>для инвалидов в небольших </a:t>
            </a:r>
            <a:r>
              <a:rPr lang="ru-RU" dirty="0" smtClean="0"/>
              <a:t>территориях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Программа «Мастерская для инвалидов»</a:t>
            </a:r>
            <a:endParaRPr lang="ru-RU" dirty="0"/>
          </a:p>
        </p:txBody>
      </p:sp>
      <p:pic>
        <p:nvPicPr>
          <p:cNvPr id="4" name="Рисунок 3" descr="D:\рабочий стол с диска с\Лена\Территория успеха\Территория успеха\ТУ\территория успеха_лого_новый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1150" y="4391025"/>
            <a:ext cx="3752850" cy="2466975"/>
          </a:xfrm>
          <a:prstGeom prst="rect">
            <a:avLst/>
          </a:prstGeom>
          <a:noFill/>
        </p:spPr>
      </p:pic>
      <p:pic>
        <p:nvPicPr>
          <p:cNvPr id="5" name="Рисунок 4" descr="G:\Презентация\Пермь Дуйсбург\IMG_59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73016"/>
            <a:ext cx="39290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D:\рабочий стол с диска с\Лена\Территория успеха\Территория успеха\ТУ\территория успеха_лого_новый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725144"/>
            <a:ext cx="3347864" cy="213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создания программы</a:t>
            </a:r>
            <a:endParaRPr lang="ru-RU" dirty="0"/>
          </a:p>
        </p:txBody>
      </p:sp>
      <p:pic>
        <p:nvPicPr>
          <p:cNvPr id="5" name="Содержимое 3" descr="D:\рабочий стол с диска с\Лена\Территория успеха\Территория успеха\ТУ\территория успеха_лого_новый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725144"/>
            <a:ext cx="3347864" cy="2132857"/>
          </a:xfrm>
          <a:prstGeom prst="rect">
            <a:avLst/>
          </a:prstGeom>
          <a:noFill/>
        </p:spPr>
      </p:pic>
      <p:pic>
        <p:nvPicPr>
          <p:cNvPr id="6" name="Содержимое 5" descr="G:\Презентация\P101090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3478876" cy="273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Презентация\Инвалиды\IMG_00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268760"/>
            <a:ext cx="445563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Презентация\Инвалиды\IMG_00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501008"/>
            <a:ext cx="2304256" cy="304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G:\Презентация\IMG_234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221088"/>
            <a:ext cx="2736304" cy="221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создания программы</a:t>
            </a:r>
            <a:endParaRPr lang="ru-RU" dirty="0"/>
          </a:p>
        </p:txBody>
      </p:sp>
      <p:pic>
        <p:nvPicPr>
          <p:cNvPr id="4" name="Содержимое 3" descr="G:\Презентация\Пермь Дуйсбург\IMG_389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3499658" cy="263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Презентация\Нюрнберг\IMG_67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35283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Презентация\Рюдигер\IMG_72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96952"/>
            <a:ext cx="331236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D:\рабочий стол с диска с\Лена\Территория успеха\Территория успеха\ТУ\территория успеха_лого_новый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725144"/>
            <a:ext cx="3347864" cy="2132857"/>
          </a:xfrm>
          <a:prstGeom prst="rect">
            <a:avLst/>
          </a:prstGeom>
          <a:noFill/>
        </p:spPr>
      </p:pic>
      <p:pic>
        <p:nvPicPr>
          <p:cNvPr id="9" name="Рисунок 8" descr="G:\Презентация\Рюдигер\165458_245482315597291_951069758_n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2996952"/>
            <a:ext cx="3168352" cy="234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Samsung\Desktop\Messe2014 01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645024"/>
            <a:ext cx="2028180" cy="289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Концепция</a:t>
            </a:r>
            <a:endParaRPr lang="ru-RU" dirty="0"/>
          </a:p>
        </p:txBody>
      </p:sp>
      <p:pic>
        <p:nvPicPr>
          <p:cNvPr id="4" name="Содержимое 3" descr="D:\рабочий стол с диска с\Лена\Территория успеха\Территория успеха\ТУ\территория успеха_лого_новый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0"/>
            <a:ext cx="3347864" cy="213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Помещение под мастерскую, 108 кв.м</a:t>
            </a:r>
          </a:p>
          <a:p>
            <a:r>
              <a:rPr lang="ru-RU" dirty="0" smtClean="0"/>
              <a:t>Оборудование</a:t>
            </a:r>
          </a:p>
          <a:p>
            <a:r>
              <a:rPr lang="ru-RU" dirty="0" smtClean="0"/>
              <a:t>Постоянные партнеры</a:t>
            </a:r>
            <a:r>
              <a:rPr lang="en-US" dirty="0" smtClean="0"/>
              <a:t>:</a:t>
            </a:r>
            <a:r>
              <a:rPr lang="ru-RU" dirty="0" smtClean="0"/>
              <a:t> мастерские г. </a:t>
            </a:r>
            <a:r>
              <a:rPr lang="ru-RU" dirty="0" err="1" smtClean="0"/>
              <a:t>Дуйсбург</a:t>
            </a:r>
            <a:r>
              <a:rPr lang="ru-RU" dirty="0" smtClean="0"/>
              <a:t> (Германия), администрация КГП, ООО «</a:t>
            </a:r>
            <a:r>
              <a:rPr lang="ru-RU" dirty="0" err="1" smtClean="0"/>
              <a:t>Краснокамская</a:t>
            </a:r>
            <a:r>
              <a:rPr lang="ru-RU" dirty="0" smtClean="0"/>
              <a:t> фабрика деревянной игрушки»</a:t>
            </a:r>
          </a:p>
          <a:p>
            <a:r>
              <a:rPr lang="ru-RU" dirty="0" smtClean="0"/>
              <a:t>7 человек с инвалидностью трудоустроены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результаты</a:t>
            </a:r>
            <a:endParaRPr lang="ru-RU" dirty="0"/>
          </a:p>
        </p:txBody>
      </p:sp>
      <p:pic>
        <p:nvPicPr>
          <p:cNvPr id="4" name="Содержимое 3" descr="D:\рабочий стол с диска с\Лена\Территория успеха\Территория успеха\ТУ\территория успеха_лого_новый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725144"/>
            <a:ext cx="3347864" cy="2132857"/>
          </a:xfrm>
          <a:prstGeom prst="rect">
            <a:avLst/>
          </a:prstGeom>
          <a:noFill/>
        </p:spPr>
      </p:pic>
      <p:pic>
        <p:nvPicPr>
          <p:cNvPr id="5" name="Рисунок 4" descr="C:\Users\Samsung\Downloads\IMG_11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81128"/>
            <a:ext cx="2736304" cy="206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Samsung\Downloads\IMG_11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581128"/>
            <a:ext cx="2520280" cy="205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Сайт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www.permfond.ru</a:t>
            </a:r>
            <a:endParaRPr lang="en-US" dirty="0" smtClean="0"/>
          </a:p>
          <a:p>
            <a:r>
              <a:rPr lang="ru-RU" dirty="0" smtClean="0"/>
              <a:t>Эл. почта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smtClean="0">
                <a:hlinkClick r:id="rId3"/>
              </a:rPr>
              <a:t>fonduspeh@mail.ru</a:t>
            </a:r>
            <a:endParaRPr lang="en-US" dirty="0" smtClean="0"/>
          </a:p>
          <a:p>
            <a:r>
              <a:rPr lang="ru-RU" dirty="0" smtClean="0"/>
              <a:t>Телефоны</a:t>
            </a:r>
            <a:r>
              <a:rPr lang="en-US" dirty="0" smtClean="0"/>
              <a:t>:</a:t>
            </a:r>
            <a:r>
              <a:rPr lang="ru-RU" dirty="0" smtClean="0"/>
              <a:t> 89226490570, 89048455840, (34273) 5-13-14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pic>
        <p:nvPicPr>
          <p:cNvPr id="4" name="Содержимое 3" descr="D:\рабочий стол с диска с\Лена\Территория успеха\Территория успеха\ТУ\территория успеха_лого_новый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725144"/>
            <a:ext cx="3347864" cy="213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</TotalTime>
  <Words>139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Опыт работы по трудоустройству инвалидов</vt:lpstr>
      <vt:lpstr>Об организации</vt:lpstr>
      <vt:lpstr>Программа «Мастерская для инвалидов»</vt:lpstr>
      <vt:lpstr>История создания программы</vt:lpstr>
      <vt:lpstr>История создания программы</vt:lpstr>
      <vt:lpstr>Концепция</vt:lpstr>
      <vt:lpstr>Основные результаты</vt:lpstr>
      <vt:lpstr>Контакты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по трудоустройству инвалидов</dc:title>
  <dc:creator>Samsung</dc:creator>
  <cp:lastModifiedBy>Samsung</cp:lastModifiedBy>
  <cp:revision>10</cp:revision>
  <dcterms:created xsi:type="dcterms:W3CDTF">2014-08-29T11:45:26Z</dcterms:created>
  <dcterms:modified xsi:type="dcterms:W3CDTF">2014-08-29T13:23:11Z</dcterms:modified>
</cp:coreProperties>
</file>