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7" r:id="rId2"/>
    <p:sldId id="325" r:id="rId3"/>
    <p:sldId id="326" r:id="rId4"/>
    <p:sldId id="327" r:id="rId5"/>
    <p:sldId id="329" r:id="rId6"/>
    <p:sldId id="298" r:id="rId7"/>
    <p:sldId id="311" r:id="rId8"/>
    <p:sldId id="314" r:id="rId9"/>
    <p:sldId id="313" r:id="rId10"/>
    <p:sldId id="318" r:id="rId11"/>
    <p:sldId id="310" r:id="rId12"/>
    <p:sldId id="315" r:id="rId13"/>
    <p:sldId id="316" r:id="rId14"/>
    <p:sldId id="317" r:id="rId15"/>
    <p:sldId id="319" r:id="rId16"/>
    <p:sldId id="320" r:id="rId17"/>
    <p:sldId id="321" r:id="rId18"/>
    <p:sldId id="322" r:id="rId19"/>
    <p:sldId id="323" r:id="rId20"/>
    <p:sldId id="324" r:id="rId21"/>
    <p:sldId id="270" r:id="rId22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129" autoAdjust="0"/>
  </p:normalViewPr>
  <p:slideViewPr>
    <p:cSldViewPr>
      <p:cViewPr>
        <p:scale>
          <a:sx n="90" d="100"/>
          <a:sy n="90" d="100"/>
        </p:scale>
        <p:origin x="-140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509C7A-F87C-4FC0-93FD-7358C3ED2FAB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6C1DC898-23BE-4697-BA91-65281B1FEE4C}">
      <dgm:prSet phldrT="[Текст]"/>
      <dgm:spPr/>
      <dgm:t>
        <a:bodyPr/>
        <a:lstStyle/>
        <a:p>
          <a:r>
            <a:rPr lang="ru-RU" b="1" smtClean="0"/>
            <a:t>ОСНОВНЫЕ НАПРАВЛЕНИЯ РЕАЛИЗАЦИИ</a:t>
          </a:r>
          <a:endParaRPr lang="ru-RU" dirty="0"/>
        </a:p>
      </dgm:t>
    </dgm:pt>
    <dgm:pt modelId="{F3C98F97-3304-4E93-AA26-129A65C2FDFB}" type="parTrans" cxnId="{1B86AEBF-D148-40EC-9322-D09D8A7E219D}">
      <dgm:prSet/>
      <dgm:spPr/>
      <dgm:t>
        <a:bodyPr/>
        <a:lstStyle/>
        <a:p>
          <a:endParaRPr lang="ru-RU"/>
        </a:p>
      </dgm:t>
    </dgm:pt>
    <dgm:pt modelId="{5CEB2B95-B42E-40BC-B5AB-BAD17E14B0A9}" type="sibTrans" cxnId="{1B86AEBF-D148-40EC-9322-D09D8A7E219D}">
      <dgm:prSet/>
      <dgm:spPr/>
      <dgm:t>
        <a:bodyPr/>
        <a:lstStyle/>
        <a:p>
          <a:endParaRPr lang="ru-RU"/>
        </a:p>
      </dgm:t>
    </dgm:pt>
    <dgm:pt modelId="{95A42405-B5BE-44CE-B3FE-1848D6E1699A}">
      <dgm:prSet phldrT="[Текст]" custT="1"/>
      <dgm:spPr/>
      <dgm:t>
        <a:bodyPr/>
        <a:lstStyle/>
        <a:p>
          <a:pPr>
            <a:lnSpc>
              <a:spcPts val="1200"/>
            </a:lnSpc>
          </a:pPr>
          <a:r>
            <a:rPr lang="ru-RU" sz="1400" dirty="0" smtClean="0"/>
            <a:t>Улучшение демографической ситуации;</a:t>
          </a:r>
          <a:endParaRPr lang="ru-RU" sz="1400" dirty="0"/>
        </a:p>
      </dgm:t>
    </dgm:pt>
    <dgm:pt modelId="{EB7D3E43-7C91-4979-A8AF-489DD12047A2}" type="parTrans" cxnId="{17ECFFFB-A030-48A6-BCCD-13A265674BD6}">
      <dgm:prSet/>
      <dgm:spPr/>
      <dgm:t>
        <a:bodyPr/>
        <a:lstStyle/>
        <a:p>
          <a:endParaRPr lang="ru-RU"/>
        </a:p>
      </dgm:t>
    </dgm:pt>
    <dgm:pt modelId="{056D25A8-68AE-4D78-89F5-1994126AD56B}" type="sibTrans" cxnId="{17ECFFFB-A030-48A6-BCCD-13A265674BD6}">
      <dgm:prSet/>
      <dgm:spPr/>
      <dgm:t>
        <a:bodyPr/>
        <a:lstStyle/>
        <a:p>
          <a:endParaRPr lang="ru-RU"/>
        </a:p>
      </dgm:t>
    </dgm:pt>
    <dgm:pt modelId="{C0CECDDE-FECB-40A8-91F5-ED912FB6F896}">
      <dgm:prSet custT="1"/>
      <dgm:spPr/>
      <dgm:t>
        <a:bodyPr/>
        <a:lstStyle/>
        <a:p>
          <a:pPr>
            <a:lnSpc>
              <a:spcPts val="1200"/>
            </a:lnSpc>
          </a:pPr>
          <a:r>
            <a:rPr lang="ru-RU" sz="1400" dirty="0" smtClean="0">
              <a:cs typeface="Times New Roman" panose="02020603050405020304" pitchFamily="18" charset="0"/>
            </a:rPr>
            <a:t>Совершенствование системы охраны здоровья детей, беременных женщин </a:t>
          </a:r>
          <a:br>
            <a:rPr lang="ru-RU" sz="1400" dirty="0" smtClean="0">
              <a:cs typeface="Times New Roman" panose="02020603050405020304" pitchFamily="18" charset="0"/>
            </a:rPr>
          </a:br>
          <a:r>
            <a:rPr lang="ru-RU" sz="1400" dirty="0" smtClean="0">
              <a:cs typeface="Times New Roman" panose="02020603050405020304" pitchFamily="18" charset="0"/>
            </a:rPr>
            <a:t>и родителей;</a:t>
          </a:r>
          <a:endParaRPr lang="ru-RU" sz="1400" dirty="0" smtClean="0">
            <a:cs typeface="Times New Roman" panose="02020603050405020304" pitchFamily="18" charset="0"/>
          </a:endParaRPr>
        </a:p>
      </dgm:t>
    </dgm:pt>
    <dgm:pt modelId="{D635E070-39D3-452E-AABD-8751C8D8EFE0}" type="parTrans" cxnId="{D75C9F62-F6B2-481F-A295-4ADFAC1B179C}">
      <dgm:prSet/>
      <dgm:spPr/>
      <dgm:t>
        <a:bodyPr/>
        <a:lstStyle/>
        <a:p>
          <a:endParaRPr lang="ru-RU"/>
        </a:p>
      </dgm:t>
    </dgm:pt>
    <dgm:pt modelId="{84318AF8-2A62-4F32-A7BE-0C76E2E0CE5B}" type="sibTrans" cxnId="{D75C9F62-F6B2-481F-A295-4ADFAC1B179C}">
      <dgm:prSet/>
      <dgm:spPr/>
      <dgm:t>
        <a:bodyPr/>
        <a:lstStyle/>
        <a:p>
          <a:endParaRPr lang="ru-RU"/>
        </a:p>
      </dgm:t>
    </dgm:pt>
    <dgm:pt modelId="{BDEB3A20-445C-4EF2-AC5C-44C1EE387F0F}">
      <dgm:prSet custT="1"/>
      <dgm:spPr/>
      <dgm:t>
        <a:bodyPr/>
        <a:lstStyle/>
        <a:p>
          <a:pPr>
            <a:lnSpc>
              <a:spcPts val="1200"/>
            </a:lnSpc>
          </a:pPr>
          <a:r>
            <a:rPr lang="ru-RU" sz="1400" dirty="0" smtClean="0">
              <a:cs typeface="Times New Roman" panose="02020603050405020304" pitchFamily="18" charset="0"/>
            </a:rPr>
            <a:t>Развитие экономической самостоятельности семей с детьми;</a:t>
          </a:r>
          <a:endParaRPr lang="ru-RU" sz="1400" dirty="0" smtClean="0">
            <a:cs typeface="Times New Roman" panose="02020603050405020304" pitchFamily="18" charset="0"/>
          </a:endParaRPr>
        </a:p>
      </dgm:t>
    </dgm:pt>
    <dgm:pt modelId="{45C52BAA-CF91-4A8C-AA2B-4CF46251E561}" type="parTrans" cxnId="{3113C1CA-18B7-4DDF-9A27-0D3323495F96}">
      <dgm:prSet/>
      <dgm:spPr/>
      <dgm:t>
        <a:bodyPr/>
        <a:lstStyle/>
        <a:p>
          <a:endParaRPr lang="ru-RU"/>
        </a:p>
      </dgm:t>
    </dgm:pt>
    <dgm:pt modelId="{F2E09372-9A4A-4A6F-BF22-B0CBC4FBCE6A}" type="sibTrans" cxnId="{3113C1CA-18B7-4DDF-9A27-0D3323495F96}">
      <dgm:prSet/>
      <dgm:spPr/>
      <dgm:t>
        <a:bodyPr/>
        <a:lstStyle/>
        <a:p>
          <a:endParaRPr lang="ru-RU"/>
        </a:p>
      </dgm:t>
    </dgm:pt>
    <dgm:pt modelId="{9E7EF18D-4816-418A-A1E5-BD9757B69176}">
      <dgm:prSet custT="1"/>
      <dgm:spPr/>
      <dgm:t>
        <a:bodyPr/>
        <a:lstStyle/>
        <a:p>
          <a:pPr>
            <a:lnSpc>
              <a:spcPts val="1200"/>
            </a:lnSpc>
          </a:pPr>
          <a:r>
            <a:rPr lang="ru-RU" sz="1400" dirty="0" smtClean="0">
              <a:cs typeface="Times New Roman" panose="02020603050405020304" pitchFamily="18" charset="0"/>
            </a:rPr>
            <a:t>Создание условий для совмещения профессиональных и семейных обязанностей работающим гражданам, развитие образовательных организаций ;</a:t>
          </a:r>
          <a:endParaRPr lang="ru-RU" sz="1400" dirty="0" smtClean="0">
            <a:cs typeface="Times New Roman" panose="02020603050405020304" pitchFamily="18" charset="0"/>
          </a:endParaRPr>
        </a:p>
      </dgm:t>
    </dgm:pt>
    <dgm:pt modelId="{E232E672-B33C-46A9-8741-EA2B3A3065C5}" type="parTrans" cxnId="{40F13FF3-64FF-49EB-A688-DF0D2D9191CE}">
      <dgm:prSet/>
      <dgm:spPr/>
      <dgm:t>
        <a:bodyPr/>
        <a:lstStyle/>
        <a:p>
          <a:endParaRPr lang="ru-RU"/>
        </a:p>
      </dgm:t>
    </dgm:pt>
    <dgm:pt modelId="{45E21A41-F179-4316-9FE3-0C5CFBF02AFF}" type="sibTrans" cxnId="{40F13FF3-64FF-49EB-A688-DF0D2D9191CE}">
      <dgm:prSet/>
      <dgm:spPr/>
      <dgm:t>
        <a:bodyPr/>
        <a:lstStyle/>
        <a:p>
          <a:endParaRPr lang="ru-RU"/>
        </a:p>
      </dgm:t>
    </dgm:pt>
    <dgm:pt modelId="{52A5C13A-7939-4CA7-BE8A-EAE6B4FBB244}">
      <dgm:prSet custT="1"/>
      <dgm:spPr/>
      <dgm:t>
        <a:bodyPr/>
        <a:lstStyle/>
        <a:p>
          <a:pPr>
            <a:lnSpc>
              <a:spcPts val="1200"/>
            </a:lnSpc>
          </a:pPr>
          <a:r>
            <a:rPr lang="ru-RU" sz="1400" dirty="0" smtClean="0">
              <a:cs typeface="Times New Roman" panose="02020603050405020304" pitchFamily="18" charset="0"/>
            </a:rPr>
            <a:t>Профилактика детского и семейного неблагополучия, расширение сферы социальных услуг для семей с детьми, развитие практик социального сопровождения;</a:t>
          </a:r>
          <a:endParaRPr lang="ru-RU" sz="1400" dirty="0" smtClean="0">
            <a:cs typeface="Times New Roman" panose="02020603050405020304" pitchFamily="18" charset="0"/>
          </a:endParaRPr>
        </a:p>
      </dgm:t>
    </dgm:pt>
    <dgm:pt modelId="{6BF1A346-A76F-45FE-9B11-28453C392CE5}" type="parTrans" cxnId="{9E430596-32A2-4658-82B5-3B8738BB248D}">
      <dgm:prSet/>
      <dgm:spPr/>
      <dgm:t>
        <a:bodyPr/>
        <a:lstStyle/>
        <a:p>
          <a:endParaRPr lang="ru-RU"/>
        </a:p>
      </dgm:t>
    </dgm:pt>
    <dgm:pt modelId="{16D5C1C1-2829-4887-8365-7010D528FEEB}" type="sibTrans" cxnId="{9E430596-32A2-4658-82B5-3B8738BB248D}">
      <dgm:prSet/>
      <dgm:spPr/>
      <dgm:t>
        <a:bodyPr/>
        <a:lstStyle/>
        <a:p>
          <a:endParaRPr lang="ru-RU"/>
        </a:p>
      </dgm:t>
    </dgm:pt>
    <dgm:pt modelId="{61E0F638-D402-4B46-A4F4-EB1F0D723C24}">
      <dgm:prSet custT="1"/>
      <dgm:spPr/>
      <dgm:t>
        <a:bodyPr/>
        <a:lstStyle/>
        <a:p>
          <a:pPr>
            <a:lnSpc>
              <a:spcPts val="1200"/>
            </a:lnSpc>
          </a:pPr>
          <a:r>
            <a:rPr lang="ru-RU" sz="1400" dirty="0" smtClean="0">
              <a:cs typeface="Times New Roman" panose="02020603050405020304" pitchFamily="18" charset="0"/>
            </a:rPr>
            <a:t>Оказание адресной социальной помощи и поддержки семьям, эффективная работа по жизнеустройству детей-сирот и детей, оставшихся без попечения родителей.</a:t>
          </a:r>
          <a:endParaRPr lang="ru-RU" sz="1400" dirty="0" smtClean="0">
            <a:cs typeface="Times New Roman" panose="02020603050405020304" pitchFamily="18" charset="0"/>
          </a:endParaRPr>
        </a:p>
      </dgm:t>
    </dgm:pt>
    <dgm:pt modelId="{6197ED79-2D51-46E4-A58A-C80FEFF3AEDA}" type="parTrans" cxnId="{81275A52-72CD-4890-9A8C-FE30587943B1}">
      <dgm:prSet/>
      <dgm:spPr/>
      <dgm:t>
        <a:bodyPr/>
        <a:lstStyle/>
        <a:p>
          <a:endParaRPr lang="ru-RU"/>
        </a:p>
      </dgm:t>
    </dgm:pt>
    <dgm:pt modelId="{06256C5C-74C3-451B-B741-1C109F348F20}" type="sibTrans" cxnId="{81275A52-72CD-4890-9A8C-FE30587943B1}">
      <dgm:prSet/>
      <dgm:spPr/>
      <dgm:t>
        <a:bodyPr/>
        <a:lstStyle/>
        <a:p>
          <a:endParaRPr lang="ru-RU"/>
        </a:p>
      </dgm:t>
    </dgm:pt>
    <dgm:pt modelId="{D252ED3E-6DB7-465F-8622-842F6132F2AF}" type="pres">
      <dgm:prSet presAssocID="{24509C7A-F87C-4FC0-93FD-7358C3ED2FAB}" presName="linear" presStyleCnt="0">
        <dgm:presLayoutVars>
          <dgm:animLvl val="lvl"/>
          <dgm:resizeHandles val="exact"/>
        </dgm:presLayoutVars>
      </dgm:prSet>
      <dgm:spPr/>
    </dgm:pt>
    <dgm:pt modelId="{54A49474-4944-4CFE-B3D3-445E3A2657DF}" type="pres">
      <dgm:prSet presAssocID="{6C1DC898-23BE-4697-BA91-65281B1FEE4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71D9C0-6090-433D-B42D-6F90F15D6E49}" type="pres">
      <dgm:prSet presAssocID="{6C1DC898-23BE-4697-BA91-65281B1FEE4C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1275A52-72CD-4890-9A8C-FE30587943B1}" srcId="{6C1DC898-23BE-4697-BA91-65281B1FEE4C}" destId="{61E0F638-D402-4B46-A4F4-EB1F0D723C24}" srcOrd="5" destOrd="0" parTransId="{6197ED79-2D51-46E4-A58A-C80FEFF3AEDA}" sibTransId="{06256C5C-74C3-451B-B741-1C109F348F20}"/>
    <dgm:cxn modelId="{1B86AEBF-D148-40EC-9322-D09D8A7E219D}" srcId="{24509C7A-F87C-4FC0-93FD-7358C3ED2FAB}" destId="{6C1DC898-23BE-4697-BA91-65281B1FEE4C}" srcOrd="0" destOrd="0" parTransId="{F3C98F97-3304-4E93-AA26-129A65C2FDFB}" sibTransId="{5CEB2B95-B42E-40BC-B5AB-BAD17E14B0A9}"/>
    <dgm:cxn modelId="{AC6DED9A-A9F9-415C-B907-4814DCBEA543}" type="presOf" srcId="{52A5C13A-7939-4CA7-BE8A-EAE6B4FBB244}" destId="{5471D9C0-6090-433D-B42D-6F90F15D6E49}" srcOrd="0" destOrd="4" presId="urn:microsoft.com/office/officeart/2005/8/layout/vList2"/>
    <dgm:cxn modelId="{C3BFB90A-70DE-4BB5-B4A3-2AF27B1D3FC5}" type="presOf" srcId="{95A42405-B5BE-44CE-B3FE-1848D6E1699A}" destId="{5471D9C0-6090-433D-B42D-6F90F15D6E49}" srcOrd="0" destOrd="0" presId="urn:microsoft.com/office/officeart/2005/8/layout/vList2"/>
    <dgm:cxn modelId="{40F13FF3-64FF-49EB-A688-DF0D2D9191CE}" srcId="{6C1DC898-23BE-4697-BA91-65281B1FEE4C}" destId="{9E7EF18D-4816-418A-A1E5-BD9757B69176}" srcOrd="3" destOrd="0" parTransId="{E232E672-B33C-46A9-8741-EA2B3A3065C5}" sibTransId="{45E21A41-F179-4316-9FE3-0C5CFBF02AFF}"/>
    <dgm:cxn modelId="{37DFC4A1-FC71-4EA8-A4FF-41E7273EFB90}" type="presOf" srcId="{6C1DC898-23BE-4697-BA91-65281B1FEE4C}" destId="{54A49474-4944-4CFE-B3D3-445E3A2657DF}" srcOrd="0" destOrd="0" presId="urn:microsoft.com/office/officeart/2005/8/layout/vList2"/>
    <dgm:cxn modelId="{D75C9F62-F6B2-481F-A295-4ADFAC1B179C}" srcId="{6C1DC898-23BE-4697-BA91-65281B1FEE4C}" destId="{C0CECDDE-FECB-40A8-91F5-ED912FB6F896}" srcOrd="1" destOrd="0" parTransId="{D635E070-39D3-452E-AABD-8751C8D8EFE0}" sibTransId="{84318AF8-2A62-4F32-A7BE-0C76E2E0CE5B}"/>
    <dgm:cxn modelId="{17ECFFFB-A030-48A6-BCCD-13A265674BD6}" srcId="{6C1DC898-23BE-4697-BA91-65281B1FEE4C}" destId="{95A42405-B5BE-44CE-B3FE-1848D6E1699A}" srcOrd="0" destOrd="0" parTransId="{EB7D3E43-7C91-4979-A8AF-489DD12047A2}" sibTransId="{056D25A8-68AE-4D78-89F5-1994126AD56B}"/>
    <dgm:cxn modelId="{1CB2797B-9925-4861-BF59-7EDD6DFD6898}" type="presOf" srcId="{9E7EF18D-4816-418A-A1E5-BD9757B69176}" destId="{5471D9C0-6090-433D-B42D-6F90F15D6E49}" srcOrd="0" destOrd="3" presId="urn:microsoft.com/office/officeart/2005/8/layout/vList2"/>
    <dgm:cxn modelId="{AE938132-36A8-481B-98C1-AAF5C7BB0642}" type="presOf" srcId="{24509C7A-F87C-4FC0-93FD-7358C3ED2FAB}" destId="{D252ED3E-6DB7-465F-8622-842F6132F2AF}" srcOrd="0" destOrd="0" presId="urn:microsoft.com/office/officeart/2005/8/layout/vList2"/>
    <dgm:cxn modelId="{9F19B6C7-7837-45EC-9248-C2E3A1299581}" type="presOf" srcId="{C0CECDDE-FECB-40A8-91F5-ED912FB6F896}" destId="{5471D9C0-6090-433D-B42D-6F90F15D6E49}" srcOrd="0" destOrd="1" presId="urn:microsoft.com/office/officeart/2005/8/layout/vList2"/>
    <dgm:cxn modelId="{9E430596-32A2-4658-82B5-3B8738BB248D}" srcId="{6C1DC898-23BE-4697-BA91-65281B1FEE4C}" destId="{52A5C13A-7939-4CA7-BE8A-EAE6B4FBB244}" srcOrd="4" destOrd="0" parTransId="{6BF1A346-A76F-45FE-9B11-28453C392CE5}" sibTransId="{16D5C1C1-2829-4887-8365-7010D528FEEB}"/>
    <dgm:cxn modelId="{D95217FE-BCEB-4C9A-9E3C-D2EF7818D21C}" type="presOf" srcId="{BDEB3A20-445C-4EF2-AC5C-44C1EE387F0F}" destId="{5471D9C0-6090-433D-B42D-6F90F15D6E49}" srcOrd="0" destOrd="2" presId="urn:microsoft.com/office/officeart/2005/8/layout/vList2"/>
    <dgm:cxn modelId="{CAD1D436-0884-4627-B40D-9683E408F526}" type="presOf" srcId="{61E0F638-D402-4B46-A4F4-EB1F0D723C24}" destId="{5471D9C0-6090-433D-B42D-6F90F15D6E49}" srcOrd="0" destOrd="5" presId="urn:microsoft.com/office/officeart/2005/8/layout/vList2"/>
    <dgm:cxn modelId="{3113C1CA-18B7-4DDF-9A27-0D3323495F96}" srcId="{6C1DC898-23BE-4697-BA91-65281B1FEE4C}" destId="{BDEB3A20-445C-4EF2-AC5C-44C1EE387F0F}" srcOrd="2" destOrd="0" parTransId="{45C52BAA-CF91-4A8C-AA2B-4CF46251E561}" sibTransId="{F2E09372-9A4A-4A6F-BF22-B0CBC4FBCE6A}"/>
    <dgm:cxn modelId="{26EC2E54-6970-406D-970C-35CFE9D12C36}" type="presParOf" srcId="{D252ED3E-6DB7-465F-8622-842F6132F2AF}" destId="{54A49474-4944-4CFE-B3D3-445E3A2657DF}" srcOrd="0" destOrd="0" presId="urn:microsoft.com/office/officeart/2005/8/layout/vList2"/>
    <dgm:cxn modelId="{7813BAEE-C5EB-4389-A3CA-2F8F58DD062E}" type="presParOf" srcId="{D252ED3E-6DB7-465F-8622-842F6132F2AF}" destId="{5471D9C0-6090-433D-B42D-6F90F15D6E49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D81A6AC-849E-43CB-A0F2-A2FF59BD187B}" type="doc">
      <dgm:prSet loTypeId="urn:microsoft.com/office/officeart/2005/8/layout/process3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90CA256-BE65-4739-A741-FF32D6739116}">
      <dgm:prSet phldrT="[Текст]"/>
      <dgm:spPr/>
      <dgm:t>
        <a:bodyPr/>
        <a:lstStyle/>
        <a:p>
          <a:r>
            <a:rPr lang="ru-RU" b="1" dirty="0" smtClean="0"/>
            <a:t>СТАРТ</a:t>
          </a:r>
          <a:endParaRPr lang="ru-RU" b="1" dirty="0"/>
        </a:p>
      </dgm:t>
    </dgm:pt>
    <dgm:pt modelId="{AE194135-0C99-4F05-B495-00C2BFE9E4E5}" type="parTrans" cxnId="{97E09D23-D3D2-4420-8052-5C370A26E4F9}">
      <dgm:prSet/>
      <dgm:spPr/>
      <dgm:t>
        <a:bodyPr/>
        <a:lstStyle/>
        <a:p>
          <a:endParaRPr lang="ru-RU"/>
        </a:p>
      </dgm:t>
    </dgm:pt>
    <dgm:pt modelId="{54F85AB2-B7A2-4E16-A8F5-39DD56A8FDC0}" type="sibTrans" cxnId="{97E09D23-D3D2-4420-8052-5C370A26E4F9}">
      <dgm:prSet/>
      <dgm:spPr/>
      <dgm:t>
        <a:bodyPr/>
        <a:lstStyle/>
        <a:p>
          <a:endParaRPr lang="ru-RU"/>
        </a:p>
      </dgm:t>
    </dgm:pt>
    <dgm:pt modelId="{E8B6A7AC-7F78-4CB3-9EA5-A7574EC9FB1A}">
      <dgm:prSet phldrT="[Текст]"/>
      <dgm:spPr/>
      <dgm:t>
        <a:bodyPr/>
        <a:lstStyle/>
        <a:p>
          <a:r>
            <a:rPr lang="ru-RU" dirty="0" smtClean="0"/>
            <a:t>2019 год</a:t>
          </a:r>
          <a:endParaRPr lang="ru-RU" dirty="0"/>
        </a:p>
      </dgm:t>
    </dgm:pt>
    <dgm:pt modelId="{C1A5940A-0008-4E86-8F3E-C91B63E039B5}" type="parTrans" cxnId="{482B291A-0198-43AB-A2A1-695EBB5539F2}">
      <dgm:prSet/>
      <dgm:spPr/>
      <dgm:t>
        <a:bodyPr/>
        <a:lstStyle/>
        <a:p>
          <a:endParaRPr lang="ru-RU"/>
        </a:p>
      </dgm:t>
    </dgm:pt>
    <dgm:pt modelId="{ACF77E74-B729-41B4-9478-26ECA90D11A3}" type="sibTrans" cxnId="{482B291A-0198-43AB-A2A1-695EBB5539F2}">
      <dgm:prSet/>
      <dgm:spPr/>
      <dgm:t>
        <a:bodyPr/>
        <a:lstStyle/>
        <a:p>
          <a:endParaRPr lang="ru-RU"/>
        </a:p>
      </dgm:t>
    </dgm:pt>
    <dgm:pt modelId="{6054BC9B-20D5-4CBF-8F91-CB72FEB66E04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УЧАСТНИКИ</a:t>
          </a:r>
          <a:endParaRPr lang="ru-RU" b="1" dirty="0">
            <a:solidFill>
              <a:schemeClr val="tx1"/>
            </a:solidFill>
          </a:endParaRPr>
        </a:p>
      </dgm:t>
    </dgm:pt>
    <dgm:pt modelId="{5DFF2F0B-A556-4328-9BED-087EB99602F9}" type="parTrans" cxnId="{DC678F96-358C-4731-A93C-92C262810F26}">
      <dgm:prSet/>
      <dgm:spPr/>
      <dgm:t>
        <a:bodyPr/>
        <a:lstStyle/>
        <a:p>
          <a:endParaRPr lang="ru-RU"/>
        </a:p>
      </dgm:t>
    </dgm:pt>
    <dgm:pt modelId="{87383764-086B-4410-AADE-680A74DF52C7}" type="sibTrans" cxnId="{DC678F96-358C-4731-A93C-92C262810F26}">
      <dgm:prSet/>
      <dgm:spPr/>
      <dgm:t>
        <a:bodyPr/>
        <a:lstStyle/>
        <a:p>
          <a:endParaRPr lang="ru-RU"/>
        </a:p>
      </dgm:t>
    </dgm:pt>
    <dgm:pt modelId="{DAB50EAF-D151-47B2-B636-A1603CCE1057}">
      <dgm:prSet phldrT="[Текст]"/>
      <dgm:spPr/>
      <dgm:t>
        <a:bodyPr/>
        <a:lstStyle/>
        <a:p>
          <a:r>
            <a:rPr lang="ru-RU" dirty="0" smtClean="0"/>
            <a:t>150 пап, мам и детишек</a:t>
          </a:r>
          <a:endParaRPr lang="ru-RU" dirty="0"/>
        </a:p>
      </dgm:t>
    </dgm:pt>
    <dgm:pt modelId="{301481E0-862D-4D98-8884-EA6E14E7D03E}" type="parTrans" cxnId="{2ACFD33F-70E4-4CB6-A7EA-E6C0FE855459}">
      <dgm:prSet/>
      <dgm:spPr/>
      <dgm:t>
        <a:bodyPr/>
        <a:lstStyle/>
        <a:p>
          <a:endParaRPr lang="ru-RU"/>
        </a:p>
      </dgm:t>
    </dgm:pt>
    <dgm:pt modelId="{758C2B0A-F922-4DEF-AB36-8A1C9C2F9383}" type="sibTrans" cxnId="{2ACFD33F-70E4-4CB6-A7EA-E6C0FE855459}">
      <dgm:prSet/>
      <dgm:spPr/>
      <dgm:t>
        <a:bodyPr/>
        <a:lstStyle/>
        <a:p>
          <a:endParaRPr lang="ru-RU"/>
        </a:p>
      </dgm:t>
    </dgm:pt>
    <dgm:pt modelId="{52A8FFB1-DC57-4DE5-A97A-DEB162134B22}">
      <dgm:prSet phldrT="[Текст]"/>
      <dgm:spPr/>
      <dgm:t>
        <a:bodyPr/>
        <a:lstStyle/>
        <a:p>
          <a:r>
            <a:rPr lang="ru-RU" b="1" dirty="0" smtClean="0"/>
            <a:t>ТЕРРИТОРИИ</a:t>
          </a:r>
          <a:endParaRPr lang="ru-RU" b="1" dirty="0"/>
        </a:p>
      </dgm:t>
    </dgm:pt>
    <dgm:pt modelId="{81FDB695-1D2E-48E4-AA7D-8E6E3865210B}" type="parTrans" cxnId="{925B6A85-0034-4DDB-812A-5BCEF359C5F8}">
      <dgm:prSet/>
      <dgm:spPr/>
      <dgm:t>
        <a:bodyPr/>
        <a:lstStyle/>
        <a:p>
          <a:endParaRPr lang="ru-RU"/>
        </a:p>
      </dgm:t>
    </dgm:pt>
    <dgm:pt modelId="{47ABE9F3-FAB2-4D32-9AC5-2379C099C749}" type="sibTrans" cxnId="{925B6A85-0034-4DDB-812A-5BCEF359C5F8}">
      <dgm:prSet/>
      <dgm:spPr/>
      <dgm:t>
        <a:bodyPr/>
        <a:lstStyle/>
        <a:p>
          <a:endParaRPr lang="ru-RU"/>
        </a:p>
      </dgm:t>
    </dgm:pt>
    <dgm:pt modelId="{98CA1A08-26B5-4758-8FFE-70DACD5696BD}">
      <dgm:prSet phldrT="[Текст]"/>
      <dgm:spPr/>
      <dgm:t>
        <a:bodyPr/>
        <a:lstStyle/>
        <a:p>
          <a:r>
            <a:rPr lang="ru-RU" dirty="0" smtClean="0"/>
            <a:t>16 </a:t>
          </a:r>
          <a:r>
            <a:rPr lang="ru-RU" smtClean="0"/>
            <a:t>муниципалитетов Прикамья</a:t>
          </a:r>
          <a:endParaRPr lang="ru-RU" dirty="0"/>
        </a:p>
      </dgm:t>
    </dgm:pt>
    <dgm:pt modelId="{48719093-887C-4D27-A1C2-7202E55C3479}" type="parTrans" cxnId="{9C0DC89F-BF9A-47B0-8243-B1AB73263B7E}">
      <dgm:prSet/>
      <dgm:spPr/>
      <dgm:t>
        <a:bodyPr/>
        <a:lstStyle/>
        <a:p>
          <a:endParaRPr lang="ru-RU"/>
        </a:p>
      </dgm:t>
    </dgm:pt>
    <dgm:pt modelId="{3F70ABE0-3EE4-4F8D-90E2-DAA250FE2698}" type="sibTrans" cxnId="{9C0DC89F-BF9A-47B0-8243-B1AB73263B7E}">
      <dgm:prSet/>
      <dgm:spPr/>
      <dgm:t>
        <a:bodyPr/>
        <a:lstStyle/>
        <a:p>
          <a:endParaRPr lang="ru-RU"/>
        </a:p>
      </dgm:t>
    </dgm:pt>
    <dgm:pt modelId="{7C2B5A4C-D7AF-4700-95B0-E5AEE1A19639}" type="pres">
      <dgm:prSet presAssocID="{5D81A6AC-849E-43CB-A0F2-A2FF59BD187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6F2C3E2-3A47-4A01-AC41-82C893F5BAE4}" type="pres">
      <dgm:prSet presAssocID="{E90CA256-BE65-4739-A741-FF32D6739116}" presName="composite" presStyleCnt="0"/>
      <dgm:spPr/>
    </dgm:pt>
    <dgm:pt modelId="{F55C1577-960A-4EA3-A502-0088F3E1BB2D}" type="pres">
      <dgm:prSet presAssocID="{E90CA256-BE65-4739-A741-FF32D6739116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CD0D67-E9B1-48A8-8054-932EC1C5CC52}" type="pres">
      <dgm:prSet presAssocID="{E90CA256-BE65-4739-A741-FF32D6739116}" presName="parSh" presStyleLbl="node1" presStyleIdx="0" presStyleCnt="3"/>
      <dgm:spPr/>
      <dgm:t>
        <a:bodyPr/>
        <a:lstStyle/>
        <a:p>
          <a:endParaRPr lang="ru-RU"/>
        </a:p>
      </dgm:t>
    </dgm:pt>
    <dgm:pt modelId="{CFD7699E-AD87-4087-9A2C-FA12125EC550}" type="pres">
      <dgm:prSet presAssocID="{E90CA256-BE65-4739-A741-FF32D6739116}" presName="desTx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BD2282-2A2F-4D66-B239-88E9B9EDC369}" type="pres">
      <dgm:prSet presAssocID="{54F85AB2-B7A2-4E16-A8F5-39DD56A8FDC0}" presName="sibTrans" presStyleLbl="sibTrans2D1" presStyleIdx="0" presStyleCnt="2"/>
      <dgm:spPr/>
      <dgm:t>
        <a:bodyPr/>
        <a:lstStyle/>
        <a:p>
          <a:endParaRPr lang="ru-RU"/>
        </a:p>
      </dgm:t>
    </dgm:pt>
    <dgm:pt modelId="{145AE613-3AFA-4AA8-BBE2-466DFDB9A849}" type="pres">
      <dgm:prSet presAssocID="{54F85AB2-B7A2-4E16-A8F5-39DD56A8FDC0}" presName="connTx" presStyleLbl="sibTrans2D1" presStyleIdx="0" presStyleCnt="2"/>
      <dgm:spPr/>
      <dgm:t>
        <a:bodyPr/>
        <a:lstStyle/>
        <a:p>
          <a:endParaRPr lang="ru-RU"/>
        </a:p>
      </dgm:t>
    </dgm:pt>
    <dgm:pt modelId="{7235A52B-1942-4B30-8D6A-753ECEB6B139}" type="pres">
      <dgm:prSet presAssocID="{6054BC9B-20D5-4CBF-8F91-CB72FEB66E04}" presName="composite" presStyleCnt="0"/>
      <dgm:spPr/>
    </dgm:pt>
    <dgm:pt modelId="{5496A6AC-F22C-4EDD-84E3-396E2CB1C32B}" type="pres">
      <dgm:prSet presAssocID="{6054BC9B-20D5-4CBF-8F91-CB72FEB66E04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046981-0CBC-44EC-B535-C32AF85D8FD7}" type="pres">
      <dgm:prSet presAssocID="{6054BC9B-20D5-4CBF-8F91-CB72FEB66E04}" presName="parSh" presStyleLbl="node1" presStyleIdx="1" presStyleCnt="3"/>
      <dgm:spPr/>
      <dgm:t>
        <a:bodyPr/>
        <a:lstStyle/>
        <a:p>
          <a:endParaRPr lang="ru-RU"/>
        </a:p>
      </dgm:t>
    </dgm:pt>
    <dgm:pt modelId="{4A1C1BCD-A990-46E8-AB9A-449845CF5D6B}" type="pres">
      <dgm:prSet presAssocID="{6054BC9B-20D5-4CBF-8F91-CB72FEB66E04}" presName="desTx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942B6F-8130-4C97-B639-066CB2C6DADB}" type="pres">
      <dgm:prSet presAssocID="{87383764-086B-4410-AADE-680A74DF52C7}" presName="sibTrans" presStyleLbl="sibTrans2D1" presStyleIdx="1" presStyleCnt="2"/>
      <dgm:spPr/>
      <dgm:t>
        <a:bodyPr/>
        <a:lstStyle/>
        <a:p>
          <a:endParaRPr lang="ru-RU"/>
        </a:p>
      </dgm:t>
    </dgm:pt>
    <dgm:pt modelId="{56ACE9B4-38DF-413B-B223-D7FC224AA0E6}" type="pres">
      <dgm:prSet presAssocID="{87383764-086B-4410-AADE-680A74DF52C7}" presName="connTx" presStyleLbl="sibTrans2D1" presStyleIdx="1" presStyleCnt="2"/>
      <dgm:spPr/>
      <dgm:t>
        <a:bodyPr/>
        <a:lstStyle/>
        <a:p>
          <a:endParaRPr lang="ru-RU"/>
        </a:p>
      </dgm:t>
    </dgm:pt>
    <dgm:pt modelId="{D7198FC2-2009-4B99-9E1F-BB2CD0216B1C}" type="pres">
      <dgm:prSet presAssocID="{52A8FFB1-DC57-4DE5-A97A-DEB162134B22}" presName="composite" presStyleCnt="0"/>
      <dgm:spPr/>
    </dgm:pt>
    <dgm:pt modelId="{4D49F048-829D-4683-9E10-54E3A9B7842C}" type="pres">
      <dgm:prSet presAssocID="{52A8FFB1-DC57-4DE5-A97A-DEB162134B22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C7D96-D687-462D-8883-86EE1BB58437}" type="pres">
      <dgm:prSet presAssocID="{52A8FFB1-DC57-4DE5-A97A-DEB162134B22}" presName="parSh" presStyleLbl="node1" presStyleIdx="2" presStyleCnt="3"/>
      <dgm:spPr/>
      <dgm:t>
        <a:bodyPr/>
        <a:lstStyle/>
        <a:p>
          <a:endParaRPr lang="ru-RU"/>
        </a:p>
      </dgm:t>
    </dgm:pt>
    <dgm:pt modelId="{C4858B81-BC9A-4613-9D8F-4AC0FFF417A3}" type="pres">
      <dgm:prSet presAssocID="{52A8FFB1-DC57-4DE5-A97A-DEB162134B22}" presName="desTx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CFD33F-70E4-4CB6-A7EA-E6C0FE855459}" srcId="{6054BC9B-20D5-4CBF-8F91-CB72FEB66E04}" destId="{DAB50EAF-D151-47B2-B636-A1603CCE1057}" srcOrd="0" destOrd="0" parTransId="{301481E0-862D-4D98-8884-EA6E14E7D03E}" sibTransId="{758C2B0A-F922-4DEF-AB36-8A1C9C2F9383}"/>
    <dgm:cxn modelId="{0039BA4F-D39D-4069-B3E6-B014A0278AF4}" type="presOf" srcId="{E8B6A7AC-7F78-4CB3-9EA5-A7574EC9FB1A}" destId="{CFD7699E-AD87-4087-9A2C-FA12125EC550}" srcOrd="0" destOrd="0" presId="urn:microsoft.com/office/officeart/2005/8/layout/process3"/>
    <dgm:cxn modelId="{1BBF2771-EE5C-45E8-A57D-6496D1D53BD4}" type="presOf" srcId="{E90CA256-BE65-4739-A741-FF32D6739116}" destId="{F55C1577-960A-4EA3-A502-0088F3E1BB2D}" srcOrd="0" destOrd="0" presId="urn:microsoft.com/office/officeart/2005/8/layout/process3"/>
    <dgm:cxn modelId="{2F387389-F628-4B58-8D8B-236DB6D257ED}" type="presOf" srcId="{DAB50EAF-D151-47B2-B636-A1603CCE1057}" destId="{4A1C1BCD-A990-46E8-AB9A-449845CF5D6B}" srcOrd="0" destOrd="0" presId="urn:microsoft.com/office/officeart/2005/8/layout/process3"/>
    <dgm:cxn modelId="{9C0DC89F-BF9A-47B0-8243-B1AB73263B7E}" srcId="{52A8FFB1-DC57-4DE5-A97A-DEB162134B22}" destId="{98CA1A08-26B5-4758-8FFE-70DACD5696BD}" srcOrd="0" destOrd="0" parTransId="{48719093-887C-4D27-A1C2-7202E55C3479}" sibTransId="{3F70ABE0-3EE4-4F8D-90E2-DAA250FE2698}"/>
    <dgm:cxn modelId="{0AAEAD3F-0391-438A-8A2D-AF16ECFB0222}" type="presOf" srcId="{52A8FFB1-DC57-4DE5-A97A-DEB162134B22}" destId="{4D49F048-829D-4683-9E10-54E3A9B7842C}" srcOrd="0" destOrd="0" presId="urn:microsoft.com/office/officeart/2005/8/layout/process3"/>
    <dgm:cxn modelId="{078C849F-F002-4938-BE73-98FBA2579117}" type="presOf" srcId="{54F85AB2-B7A2-4E16-A8F5-39DD56A8FDC0}" destId="{145AE613-3AFA-4AA8-BBE2-466DFDB9A849}" srcOrd="1" destOrd="0" presId="urn:microsoft.com/office/officeart/2005/8/layout/process3"/>
    <dgm:cxn modelId="{BCA88EEF-90F9-493F-8E4A-5F30CA301492}" type="presOf" srcId="{52A8FFB1-DC57-4DE5-A97A-DEB162134B22}" destId="{6C4C7D96-D687-462D-8883-86EE1BB58437}" srcOrd="1" destOrd="0" presId="urn:microsoft.com/office/officeart/2005/8/layout/process3"/>
    <dgm:cxn modelId="{36F160D5-3A0C-4664-AE13-DE55A253C8A3}" type="presOf" srcId="{87383764-086B-4410-AADE-680A74DF52C7}" destId="{56ACE9B4-38DF-413B-B223-D7FC224AA0E6}" srcOrd="1" destOrd="0" presId="urn:microsoft.com/office/officeart/2005/8/layout/process3"/>
    <dgm:cxn modelId="{97E09D23-D3D2-4420-8052-5C370A26E4F9}" srcId="{5D81A6AC-849E-43CB-A0F2-A2FF59BD187B}" destId="{E90CA256-BE65-4739-A741-FF32D6739116}" srcOrd="0" destOrd="0" parTransId="{AE194135-0C99-4F05-B495-00C2BFE9E4E5}" sibTransId="{54F85AB2-B7A2-4E16-A8F5-39DD56A8FDC0}"/>
    <dgm:cxn modelId="{925B6A85-0034-4DDB-812A-5BCEF359C5F8}" srcId="{5D81A6AC-849E-43CB-A0F2-A2FF59BD187B}" destId="{52A8FFB1-DC57-4DE5-A97A-DEB162134B22}" srcOrd="2" destOrd="0" parTransId="{81FDB695-1D2E-48E4-AA7D-8E6E3865210B}" sibTransId="{47ABE9F3-FAB2-4D32-9AC5-2379C099C749}"/>
    <dgm:cxn modelId="{74B5D51D-49F1-438B-ACA7-6C7F7315B283}" type="presOf" srcId="{54F85AB2-B7A2-4E16-A8F5-39DD56A8FDC0}" destId="{94BD2282-2A2F-4D66-B239-88E9B9EDC369}" srcOrd="0" destOrd="0" presId="urn:microsoft.com/office/officeart/2005/8/layout/process3"/>
    <dgm:cxn modelId="{2FEA5319-87D8-41C3-BB6D-72546B3B843C}" type="presOf" srcId="{6054BC9B-20D5-4CBF-8F91-CB72FEB66E04}" destId="{5496A6AC-F22C-4EDD-84E3-396E2CB1C32B}" srcOrd="0" destOrd="0" presId="urn:microsoft.com/office/officeart/2005/8/layout/process3"/>
    <dgm:cxn modelId="{E8F68298-0FE9-42E7-88BA-F4F5317F35E7}" type="presOf" srcId="{5D81A6AC-849E-43CB-A0F2-A2FF59BD187B}" destId="{7C2B5A4C-D7AF-4700-95B0-E5AEE1A19639}" srcOrd="0" destOrd="0" presId="urn:microsoft.com/office/officeart/2005/8/layout/process3"/>
    <dgm:cxn modelId="{6CE49B39-8D9B-4CD6-8D13-04E1E7664CC6}" type="presOf" srcId="{6054BC9B-20D5-4CBF-8F91-CB72FEB66E04}" destId="{CE046981-0CBC-44EC-B535-C32AF85D8FD7}" srcOrd="1" destOrd="0" presId="urn:microsoft.com/office/officeart/2005/8/layout/process3"/>
    <dgm:cxn modelId="{E3C05327-D7C7-4DE5-AF1B-DA9FA75063EF}" type="presOf" srcId="{87383764-086B-4410-AADE-680A74DF52C7}" destId="{0E942B6F-8130-4C97-B639-066CB2C6DADB}" srcOrd="0" destOrd="0" presId="urn:microsoft.com/office/officeart/2005/8/layout/process3"/>
    <dgm:cxn modelId="{95C3D57D-07EE-4B23-A420-E6005DD8FDF7}" type="presOf" srcId="{98CA1A08-26B5-4758-8FFE-70DACD5696BD}" destId="{C4858B81-BC9A-4613-9D8F-4AC0FFF417A3}" srcOrd="0" destOrd="0" presId="urn:microsoft.com/office/officeart/2005/8/layout/process3"/>
    <dgm:cxn modelId="{AF8CD6AC-C026-436A-A0B8-0BBB41035B0A}" type="presOf" srcId="{E90CA256-BE65-4739-A741-FF32D6739116}" destId="{AECD0D67-E9B1-48A8-8054-932EC1C5CC52}" srcOrd="1" destOrd="0" presId="urn:microsoft.com/office/officeart/2005/8/layout/process3"/>
    <dgm:cxn modelId="{482B291A-0198-43AB-A2A1-695EBB5539F2}" srcId="{E90CA256-BE65-4739-A741-FF32D6739116}" destId="{E8B6A7AC-7F78-4CB3-9EA5-A7574EC9FB1A}" srcOrd="0" destOrd="0" parTransId="{C1A5940A-0008-4E86-8F3E-C91B63E039B5}" sibTransId="{ACF77E74-B729-41B4-9478-26ECA90D11A3}"/>
    <dgm:cxn modelId="{DC678F96-358C-4731-A93C-92C262810F26}" srcId="{5D81A6AC-849E-43CB-A0F2-A2FF59BD187B}" destId="{6054BC9B-20D5-4CBF-8F91-CB72FEB66E04}" srcOrd="1" destOrd="0" parTransId="{5DFF2F0B-A556-4328-9BED-087EB99602F9}" sibTransId="{87383764-086B-4410-AADE-680A74DF52C7}"/>
    <dgm:cxn modelId="{F2E5C05E-B3BE-4D24-B45D-386E95E28F75}" type="presParOf" srcId="{7C2B5A4C-D7AF-4700-95B0-E5AEE1A19639}" destId="{16F2C3E2-3A47-4A01-AC41-82C893F5BAE4}" srcOrd="0" destOrd="0" presId="urn:microsoft.com/office/officeart/2005/8/layout/process3"/>
    <dgm:cxn modelId="{105431EE-92FD-4480-873B-DAF556764B38}" type="presParOf" srcId="{16F2C3E2-3A47-4A01-AC41-82C893F5BAE4}" destId="{F55C1577-960A-4EA3-A502-0088F3E1BB2D}" srcOrd="0" destOrd="0" presId="urn:microsoft.com/office/officeart/2005/8/layout/process3"/>
    <dgm:cxn modelId="{CC082972-9F8E-4DDB-8CAB-7612101A462E}" type="presParOf" srcId="{16F2C3E2-3A47-4A01-AC41-82C893F5BAE4}" destId="{AECD0D67-E9B1-48A8-8054-932EC1C5CC52}" srcOrd="1" destOrd="0" presId="urn:microsoft.com/office/officeart/2005/8/layout/process3"/>
    <dgm:cxn modelId="{DFCAA12F-9B6D-462B-8E3F-319FEFE7E261}" type="presParOf" srcId="{16F2C3E2-3A47-4A01-AC41-82C893F5BAE4}" destId="{CFD7699E-AD87-4087-9A2C-FA12125EC550}" srcOrd="2" destOrd="0" presId="urn:microsoft.com/office/officeart/2005/8/layout/process3"/>
    <dgm:cxn modelId="{F46EF490-55EA-4F71-8CFA-E851DC0B6FF2}" type="presParOf" srcId="{7C2B5A4C-D7AF-4700-95B0-E5AEE1A19639}" destId="{94BD2282-2A2F-4D66-B239-88E9B9EDC369}" srcOrd="1" destOrd="0" presId="urn:microsoft.com/office/officeart/2005/8/layout/process3"/>
    <dgm:cxn modelId="{D8477EC7-19F1-40E2-9788-5278CDE1D670}" type="presParOf" srcId="{94BD2282-2A2F-4D66-B239-88E9B9EDC369}" destId="{145AE613-3AFA-4AA8-BBE2-466DFDB9A849}" srcOrd="0" destOrd="0" presId="urn:microsoft.com/office/officeart/2005/8/layout/process3"/>
    <dgm:cxn modelId="{1E12D4E5-5CE0-4D15-9335-C517A96898CE}" type="presParOf" srcId="{7C2B5A4C-D7AF-4700-95B0-E5AEE1A19639}" destId="{7235A52B-1942-4B30-8D6A-753ECEB6B139}" srcOrd="2" destOrd="0" presId="urn:microsoft.com/office/officeart/2005/8/layout/process3"/>
    <dgm:cxn modelId="{A022424C-8A22-4F2D-9673-117FAFCF68FA}" type="presParOf" srcId="{7235A52B-1942-4B30-8D6A-753ECEB6B139}" destId="{5496A6AC-F22C-4EDD-84E3-396E2CB1C32B}" srcOrd="0" destOrd="0" presId="urn:microsoft.com/office/officeart/2005/8/layout/process3"/>
    <dgm:cxn modelId="{1FC7BD74-92E7-41A4-AB81-11F349934D83}" type="presParOf" srcId="{7235A52B-1942-4B30-8D6A-753ECEB6B139}" destId="{CE046981-0CBC-44EC-B535-C32AF85D8FD7}" srcOrd="1" destOrd="0" presId="urn:microsoft.com/office/officeart/2005/8/layout/process3"/>
    <dgm:cxn modelId="{768D46CB-A157-4ECA-8C74-A1AACBA43122}" type="presParOf" srcId="{7235A52B-1942-4B30-8D6A-753ECEB6B139}" destId="{4A1C1BCD-A990-46E8-AB9A-449845CF5D6B}" srcOrd="2" destOrd="0" presId="urn:microsoft.com/office/officeart/2005/8/layout/process3"/>
    <dgm:cxn modelId="{BCBA2766-15EB-4A8E-ACA8-74F0F8716DB8}" type="presParOf" srcId="{7C2B5A4C-D7AF-4700-95B0-E5AEE1A19639}" destId="{0E942B6F-8130-4C97-B639-066CB2C6DADB}" srcOrd="3" destOrd="0" presId="urn:microsoft.com/office/officeart/2005/8/layout/process3"/>
    <dgm:cxn modelId="{421F70B0-A431-4D57-AEA0-CA58756A435B}" type="presParOf" srcId="{0E942B6F-8130-4C97-B639-066CB2C6DADB}" destId="{56ACE9B4-38DF-413B-B223-D7FC224AA0E6}" srcOrd="0" destOrd="0" presId="urn:microsoft.com/office/officeart/2005/8/layout/process3"/>
    <dgm:cxn modelId="{5727AE30-6022-4F08-969E-284E3470666D}" type="presParOf" srcId="{7C2B5A4C-D7AF-4700-95B0-E5AEE1A19639}" destId="{D7198FC2-2009-4B99-9E1F-BB2CD0216B1C}" srcOrd="4" destOrd="0" presId="urn:microsoft.com/office/officeart/2005/8/layout/process3"/>
    <dgm:cxn modelId="{B6957C5B-E243-429F-9AF5-F4EF64AB39E3}" type="presParOf" srcId="{D7198FC2-2009-4B99-9E1F-BB2CD0216B1C}" destId="{4D49F048-829D-4683-9E10-54E3A9B7842C}" srcOrd="0" destOrd="0" presId="urn:microsoft.com/office/officeart/2005/8/layout/process3"/>
    <dgm:cxn modelId="{DFDF80A0-5B5B-4899-B980-C1BC0E17C118}" type="presParOf" srcId="{D7198FC2-2009-4B99-9E1F-BB2CD0216B1C}" destId="{6C4C7D96-D687-462D-8883-86EE1BB58437}" srcOrd="1" destOrd="0" presId="urn:microsoft.com/office/officeart/2005/8/layout/process3"/>
    <dgm:cxn modelId="{C348DB83-6686-49E9-A0FE-42C25B58998B}" type="presParOf" srcId="{D7198FC2-2009-4B99-9E1F-BB2CD0216B1C}" destId="{C4858B81-BC9A-4613-9D8F-4AC0FFF417A3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2B3BD25-B647-4399-8B6A-39397DB9B44E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832716D-C85F-4760-9A20-6262B2317D52}">
      <dgm:prSet phldrT="[Текст]"/>
      <dgm:spPr/>
      <dgm:t>
        <a:bodyPr/>
        <a:lstStyle/>
        <a:p>
          <a:r>
            <a:rPr lang="ru-RU" dirty="0" smtClean="0"/>
            <a:t>Программа </a:t>
          </a:r>
          <a:endParaRPr lang="ru-RU" dirty="0"/>
        </a:p>
      </dgm:t>
    </dgm:pt>
    <dgm:pt modelId="{FCADE39B-E6F4-4D1E-8A78-9D78A058A77C}" type="parTrans" cxnId="{18E40BDE-3351-48CC-9CDF-3053609AE989}">
      <dgm:prSet/>
      <dgm:spPr/>
      <dgm:t>
        <a:bodyPr/>
        <a:lstStyle/>
        <a:p>
          <a:endParaRPr lang="ru-RU"/>
        </a:p>
      </dgm:t>
    </dgm:pt>
    <dgm:pt modelId="{0B483237-2098-4F14-84DB-0AA7BAD61E65}" type="sibTrans" cxnId="{18E40BDE-3351-48CC-9CDF-3053609AE989}">
      <dgm:prSet/>
      <dgm:spPr/>
      <dgm:t>
        <a:bodyPr/>
        <a:lstStyle/>
        <a:p>
          <a:endParaRPr lang="ru-RU"/>
        </a:p>
      </dgm:t>
    </dgm:pt>
    <dgm:pt modelId="{C4FB6354-F0AA-4002-92E3-8BF3A193E02A}">
      <dgm:prSet/>
      <dgm:spPr/>
      <dgm:t>
        <a:bodyPr/>
        <a:lstStyle/>
        <a:p>
          <a:r>
            <a:rPr lang="ru-RU" dirty="0" smtClean="0"/>
            <a:t>Конференция отцов;</a:t>
          </a:r>
          <a:endParaRPr lang="ru-RU" dirty="0"/>
        </a:p>
      </dgm:t>
    </dgm:pt>
    <dgm:pt modelId="{53EB8364-200E-44B9-A02F-C31B8CD82F63}" type="parTrans" cxnId="{533218BC-0A78-4DC2-82B7-6077C1F1F921}">
      <dgm:prSet/>
      <dgm:spPr/>
      <dgm:t>
        <a:bodyPr/>
        <a:lstStyle/>
        <a:p>
          <a:endParaRPr lang="ru-RU"/>
        </a:p>
      </dgm:t>
    </dgm:pt>
    <dgm:pt modelId="{26A8BD81-88C5-4C98-B840-1AC54A364690}" type="sibTrans" cxnId="{533218BC-0A78-4DC2-82B7-6077C1F1F921}">
      <dgm:prSet/>
      <dgm:spPr/>
      <dgm:t>
        <a:bodyPr/>
        <a:lstStyle/>
        <a:p>
          <a:endParaRPr lang="ru-RU"/>
        </a:p>
      </dgm:t>
    </dgm:pt>
    <dgm:pt modelId="{0C6696A9-42A3-48FE-95B5-E35BDC815563}">
      <dgm:prSet/>
      <dgm:spPr/>
      <dgm:t>
        <a:bodyPr/>
        <a:lstStyle/>
        <a:p>
          <a:r>
            <a:rPr lang="ru-RU" dirty="0" smtClean="0"/>
            <a:t>Фестиваль «Лучший папа»;</a:t>
          </a:r>
          <a:endParaRPr lang="ru-RU" dirty="0"/>
        </a:p>
      </dgm:t>
    </dgm:pt>
    <dgm:pt modelId="{AE308414-00DB-419F-8F31-7230C1602FA2}" type="parTrans" cxnId="{AFB4A44E-72C2-48DD-B8DB-2749A5FF8A9A}">
      <dgm:prSet/>
      <dgm:spPr/>
      <dgm:t>
        <a:bodyPr/>
        <a:lstStyle/>
        <a:p>
          <a:endParaRPr lang="ru-RU"/>
        </a:p>
      </dgm:t>
    </dgm:pt>
    <dgm:pt modelId="{D4B18D4B-4380-4270-A4CE-32F5E0501CED}" type="sibTrans" cxnId="{AFB4A44E-72C2-48DD-B8DB-2749A5FF8A9A}">
      <dgm:prSet/>
      <dgm:spPr/>
      <dgm:t>
        <a:bodyPr/>
        <a:lstStyle/>
        <a:p>
          <a:endParaRPr lang="ru-RU"/>
        </a:p>
      </dgm:t>
    </dgm:pt>
    <dgm:pt modelId="{74E13C40-C021-4295-A1C5-F2760B4D06F0}">
      <dgm:prSet/>
      <dgm:spPr/>
      <dgm:t>
        <a:bodyPr/>
        <a:lstStyle/>
        <a:p>
          <a:r>
            <a:rPr lang="ru-RU" dirty="0" smtClean="0"/>
            <a:t>Рыцарский </a:t>
          </a:r>
          <a:r>
            <a:rPr lang="ru-RU" dirty="0" err="1" smtClean="0"/>
            <a:t>квест</a:t>
          </a:r>
          <a:r>
            <a:rPr lang="ru-RU" dirty="0" smtClean="0"/>
            <a:t>-турнир;</a:t>
          </a:r>
          <a:endParaRPr lang="ru-RU" dirty="0"/>
        </a:p>
      </dgm:t>
    </dgm:pt>
    <dgm:pt modelId="{BC869AB8-FCAE-47C5-9058-32E0D141B393}" type="parTrans" cxnId="{D73F71FC-7BCA-4858-9395-0E61402C433A}">
      <dgm:prSet/>
      <dgm:spPr/>
      <dgm:t>
        <a:bodyPr/>
        <a:lstStyle/>
        <a:p>
          <a:endParaRPr lang="ru-RU"/>
        </a:p>
      </dgm:t>
    </dgm:pt>
    <dgm:pt modelId="{9AC842BF-8788-44AB-95FD-42A22DD3F3D5}" type="sibTrans" cxnId="{D73F71FC-7BCA-4858-9395-0E61402C433A}">
      <dgm:prSet/>
      <dgm:spPr/>
      <dgm:t>
        <a:bodyPr/>
        <a:lstStyle/>
        <a:p>
          <a:endParaRPr lang="ru-RU"/>
        </a:p>
      </dgm:t>
    </dgm:pt>
    <dgm:pt modelId="{44046D7A-D701-4DD5-B8D5-AA9F21CAA509}">
      <dgm:prSet/>
      <dgm:spPr/>
      <dgm:t>
        <a:bodyPr/>
        <a:lstStyle/>
        <a:p>
          <a:r>
            <a:rPr lang="ru-RU" dirty="0" smtClean="0"/>
            <a:t>Творческие площадки для мам и детей;</a:t>
          </a:r>
          <a:endParaRPr lang="ru-RU" dirty="0"/>
        </a:p>
      </dgm:t>
    </dgm:pt>
    <dgm:pt modelId="{385B908A-F1D0-41CC-A355-FCC7954DE5D0}" type="parTrans" cxnId="{1001E027-0FB5-4210-BB46-F641CE154CD6}">
      <dgm:prSet/>
      <dgm:spPr/>
      <dgm:t>
        <a:bodyPr/>
        <a:lstStyle/>
        <a:p>
          <a:endParaRPr lang="ru-RU"/>
        </a:p>
      </dgm:t>
    </dgm:pt>
    <dgm:pt modelId="{612168C0-BEA8-481D-AEB7-BC323D2B8572}" type="sibTrans" cxnId="{1001E027-0FB5-4210-BB46-F641CE154CD6}">
      <dgm:prSet/>
      <dgm:spPr/>
      <dgm:t>
        <a:bodyPr/>
        <a:lstStyle/>
        <a:p>
          <a:endParaRPr lang="ru-RU"/>
        </a:p>
      </dgm:t>
    </dgm:pt>
    <dgm:pt modelId="{91FCDD5D-FA6B-4537-9A38-553E8143E703}">
      <dgm:prSet/>
      <dgm:spPr/>
      <dgm:t>
        <a:bodyPr/>
        <a:lstStyle/>
        <a:p>
          <a:r>
            <a:rPr lang="ru-RU" dirty="0" smtClean="0"/>
            <a:t>Тематические выставочные площадки;</a:t>
          </a:r>
          <a:endParaRPr lang="ru-RU" dirty="0"/>
        </a:p>
      </dgm:t>
    </dgm:pt>
    <dgm:pt modelId="{3C19A15B-920F-47B0-B705-13AEB80337A0}" type="parTrans" cxnId="{C7EF6989-0636-4A2E-88C0-2F048C2CA3D4}">
      <dgm:prSet/>
      <dgm:spPr/>
      <dgm:t>
        <a:bodyPr/>
        <a:lstStyle/>
        <a:p>
          <a:endParaRPr lang="ru-RU"/>
        </a:p>
      </dgm:t>
    </dgm:pt>
    <dgm:pt modelId="{5366A22D-2126-49E7-B6D9-5171BAAEA8C8}" type="sibTrans" cxnId="{C7EF6989-0636-4A2E-88C0-2F048C2CA3D4}">
      <dgm:prSet/>
      <dgm:spPr/>
      <dgm:t>
        <a:bodyPr/>
        <a:lstStyle/>
        <a:p>
          <a:endParaRPr lang="ru-RU"/>
        </a:p>
      </dgm:t>
    </dgm:pt>
    <dgm:pt modelId="{F99F2B16-C7F3-4D32-82FA-07CE2AAE1C3E}">
      <dgm:prSet/>
      <dgm:spPr/>
      <dgm:t>
        <a:bodyPr/>
        <a:lstStyle/>
        <a:p>
          <a:r>
            <a:rPr lang="ru-RU" dirty="0" smtClean="0"/>
            <a:t>Мастер-классы;</a:t>
          </a:r>
          <a:endParaRPr lang="ru-RU" dirty="0"/>
        </a:p>
      </dgm:t>
    </dgm:pt>
    <dgm:pt modelId="{73705FB4-A2FE-4858-A595-2226FC035512}" type="parTrans" cxnId="{9EF285A4-0FE6-4EC2-9D78-8A48C888DB61}">
      <dgm:prSet/>
      <dgm:spPr/>
      <dgm:t>
        <a:bodyPr/>
        <a:lstStyle/>
        <a:p>
          <a:endParaRPr lang="ru-RU"/>
        </a:p>
      </dgm:t>
    </dgm:pt>
    <dgm:pt modelId="{2B152828-93FD-4539-9A39-8D6D342AB771}" type="sibTrans" cxnId="{9EF285A4-0FE6-4EC2-9D78-8A48C888DB61}">
      <dgm:prSet/>
      <dgm:spPr/>
      <dgm:t>
        <a:bodyPr/>
        <a:lstStyle/>
        <a:p>
          <a:endParaRPr lang="ru-RU"/>
        </a:p>
      </dgm:t>
    </dgm:pt>
    <dgm:pt modelId="{FBFEAE2F-DF97-4EEF-B8B9-636E610B16D1}">
      <dgm:prSet/>
      <dgm:spPr/>
      <dgm:t>
        <a:bodyPr/>
        <a:lstStyle/>
        <a:p>
          <a:r>
            <a:rPr lang="ru-RU" dirty="0" smtClean="0"/>
            <a:t>Сдача нормативов ГТО;</a:t>
          </a:r>
          <a:endParaRPr lang="ru-RU" dirty="0"/>
        </a:p>
      </dgm:t>
    </dgm:pt>
    <dgm:pt modelId="{C1A28CE4-F2D0-418A-89E8-3218B81054DF}" type="parTrans" cxnId="{670B264D-0EE3-46B3-BFC5-331FCC408462}">
      <dgm:prSet/>
      <dgm:spPr/>
      <dgm:t>
        <a:bodyPr/>
        <a:lstStyle/>
        <a:p>
          <a:endParaRPr lang="ru-RU"/>
        </a:p>
      </dgm:t>
    </dgm:pt>
    <dgm:pt modelId="{90AFA8D6-A7BD-42CD-A353-D9846C87DCD6}" type="sibTrans" cxnId="{670B264D-0EE3-46B3-BFC5-331FCC408462}">
      <dgm:prSet/>
      <dgm:spPr/>
      <dgm:t>
        <a:bodyPr/>
        <a:lstStyle/>
        <a:p>
          <a:endParaRPr lang="ru-RU"/>
        </a:p>
      </dgm:t>
    </dgm:pt>
    <dgm:pt modelId="{396B9F5D-CA2D-48BD-A807-FFE713025CC3}">
      <dgm:prSet/>
      <dgm:spPr/>
      <dgm:t>
        <a:bodyPr/>
        <a:lstStyle/>
        <a:p>
          <a:r>
            <a:rPr lang="ru-RU" dirty="0" smtClean="0"/>
            <a:t>Акция «Отцовский патруль»;</a:t>
          </a:r>
          <a:endParaRPr lang="ru-RU" dirty="0"/>
        </a:p>
      </dgm:t>
    </dgm:pt>
    <dgm:pt modelId="{8F5861CA-8958-41B2-B61F-4AE21809A7B8}" type="parTrans" cxnId="{793CDC82-7FA8-423E-BD16-B61CA6C4504E}">
      <dgm:prSet/>
      <dgm:spPr/>
      <dgm:t>
        <a:bodyPr/>
        <a:lstStyle/>
        <a:p>
          <a:endParaRPr lang="ru-RU"/>
        </a:p>
      </dgm:t>
    </dgm:pt>
    <dgm:pt modelId="{F0F2BCB8-6C83-472C-A019-CAD8F2C613B9}" type="sibTrans" cxnId="{793CDC82-7FA8-423E-BD16-B61CA6C4504E}">
      <dgm:prSet/>
      <dgm:spPr/>
      <dgm:t>
        <a:bodyPr/>
        <a:lstStyle/>
        <a:p>
          <a:endParaRPr lang="ru-RU"/>
        </a:p>
      </dgm:t>
    </dgm:pt>
    <dgm:pt modelId="{BD2364BB-CEB0-48E5-8D9E-A7D0065FA241}">
      <dgm:prSet/>
      <dgm:spPr/>
      <dgm:t>
        <a:bodyPr/>
        <a:lstStyle/>
        <a:p>
          <a:r>
            <a:rPr lang="ru-RU" dirty="0" smtClean="0"/>
            <a:t>Семейные турниры;</a:t>
          </a:r>
          <a:endParaRPr lang="ru-RU" dirty="0"/>
        </a:p>
      </dgm:t>
    </dgm:pt>
    <dgm:pt modelId="{79951D7A-E448-475F-985B-D1061759B7A5}" type="parTrans" cxnId="{D7E77C15-DE96-446D-BE1A-C8D3038E1B6C}">
      <dgm:prSet/>
      <dgm:spPr/>
      <dgm:t>
        <a:bodyPr/>
        <a:lstStyle/>
        <a:p>
          <a:endParaRPr lang="ru-RU"/>
        </a:p>
      </dgm:t>
    </dgm:pt>
    <dgm:pt modelId="{F024D37C-C556-47C4-B2D1-B00F67B0BE43}" type="sibTrans" cxnId="{D7E77C15-DE96-446D-BE1A-C8D3038E1B6C}">
      <dgm:prSet/>
      <dgm:spPr/>
      <dgm:t>
        <a:bodyPr/>
        <a:lstStyle/>
        <a:p>
          <a:endParaRPr lang="ru-RU"/>
        </a:p>
      </dgm:t>
    </dgm:pt>
    <dgm:pt modelId="{110D0C05-A207-4688-8E4A-E0D8DC5C9580}">
      <dgm:prSet/>
      <dgm:spPr/>
      <dgm:t>
        <a:bodyPr/>
        <a:lstStyle/>
        <a:p>
          <a:r>
            <a:rPr lang="ru-RU" dirty="0" smtClean="0"/>
            <a:t>Конкурс рисунков «Моя семья»;</a:t>
          </a:r>
          <a:endParaRPr lang="ru-RU" dirty="0"/>
        </a:p>
      </dgm:t>
    </dgm:pt>
    <dgm:pt modelId="{59F218AE-4584-43F1-97D4-8085906C1396}" type="parTrans" cxnId="{4A88E36C-43AE-463B-A7E7-9F5C8D88D710}">
      <dgm:prSet/>
      <dgm:spPr/>
      <dgm:t>
        <a:bodyPr/>
        <a:lstStyle/>
        <a:p>
          <a:endParaRPr lang="ru-RU"/>
        </a:p>
      </dgm:t>
    </dgm:pt>
    <dgm:pt modelId="{8795F80E-44E7-440A-9A09-536228F79A16}" type="sibTrans" cxnId="{4A88E36C-43AE-463B-A7E7-9F5C8D88D710}">
      <dgm:prSet/>
      <dgm:spPr/>
      <dgm:t>
        <a:bodyPr/>
        <a:lstStyle/>
        <a:p>
          <a:endParaRPr lang="ru-RU"/>
        </a:p>
      </dgm:t>
    </dgm:pt>
    <dgm:pt modelId="{B85D4CF3-5CC5-4FB2-81FD-BBF6A7B7E3D0}">
      <dgm:prSet/>
      <dgm:spPr/>
      <dgm:t>
        <a:bodyPr/>
        <a:lstStyle/>
        <a:p>
          <a:r>
            <a:rPr lang="ru-RU" dirty="0" smtClean="0"/>
            <a:t>Фотоконкурс «</a:t>
          </a:r>
          <a:r>
            <a:rPr lang="ru-RU" dirty="0" err="1" smtClean="0"/>
            <a:t>Селфи</a:t>
          </a:r>
          <a:r>
            <a:rPr lang="ru-RU" dirty="0" smtClean="0"/>
            <a:t> с папой» и многое другое.</a:t>
          </a:r>
          <a:endParaRPr lang="ru-RU" dirty="0"/>
        </a:p>
      </dgm:t>
    </dgm:pt>
    <dgm:pt modelId="{784785E2-0CCA-4BE6-BFF7-318AA174C372}" type="parTrans" cxnId="{DD784E04-2C4C-4E37-A231-7605D0A77494}">
      <dgm:prSet/>
      <dgm:spPr/>
      <dgm:t>
        <a:bodyPr/>
        <a:lstStyle/>
        <a:p>
          <a:endParaRPr lang="ru-RU"/>
        </a:p>
      </dgm:t>
    </dgm:pt>
    <dgm:pt modelId="{24D0378A-46C0-40A2-9BF6-C3D1153CDB67}" type="sibTrans" cxnId="{DD784E04-2C4C-4E37-A231-7605D0A77494}">
      <dgm:prSet/>
      <dgm:spPr/>
      <dgm:t>
        <a:bodyPr/>
        <a:lstStyle/>
        <a:p>
          <a:endParaRPr lang="ru-RU"/>
        </a:p>
      </dgm:t>
    </dgm:pt>
    <dgm:pt modelId="{86D64461-15FF-4A97-86AC-7B19C061E50E}" type="pres">
      <dgm:prSet presAssocID="{02B3BD25-B647-4399-8B6A-39397DB9B44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8C7F11-C2F5-47CD-958A-78A52442C9C8}" type="pres">
      <dgm:prSet presAssocID="{5832716D-C85F-4760-9A20-6262B2317D5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424640-2AC8-45EC-B09B-060BD4783B7F}" type="pres">
      <dgm:prSet presAssocID="{5832716D-C85F-4760-9A20-6262B2317D52}" presName="childText" presStyleLbl="revTx" presStyleIdx="0" presStyleCnt="1" custScaleY="1062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0B264D-0EE3-46B3-BFC5-331FCC408462}" srcId="{5832716D-C85F-4760-9A20-6262B2317D52}" destId="{FBFEAE2F-DF97-4EEF-B8B9-636E610B16D1}" srcOrd="6" destOrd="0" parTransId="{C1A28CE4-F2D0-418A-89E8-3218B81054DF}" sibTransId="{90AFA8D6-A7BD-42CD-A353-D9846C87DCD6}"/>
    <dgm:cxn modelId="{C3341F6C-4D1A-4B83-8B63-E0160D442387}" type="presOf" srcId="{5832716D-C85F-4760-9A20-6262B2317D52}" destId="{7F8C7F11-C2F5-47CD-958A-78A52442C9C8}" srcOrd="0" destOrd="0" presId="urn:microsoft.com/office/officeart/2005/8/layout/vList2"/>
    <dgm:cxn modelId="{9EF285A4-0FE6-4EC2-9D78-8A48C888DB61}" srcId="{5832716D-C85F-4760-9A20-6262B2317D52}" destId="{F99F2B16-C7F3-4D32-82FA-07CE2AAE1C3E}" srcOrd="5" destOrd="0" parTransId="{73705FB4-A2FE-4858-A595-2226FC035512}" sibTransId="{2B152828-93FD-4539-9A39-8D6D342AB771}"/>
    <dgm:cxn modelId="{D7E77C15-DE96-446D-BE1A-C8D3038E1B6C}" srcId="{5832716D-C85F-4760-9A20-6262B2317D52}" destId="{BD2364BB-CEB0-48E5-8D9E-A7D0065FA241}" srcOrd="8" destOrd="0" parTransId="{79951D7A-E448-475F-985B-D1061759B7A5}" sibTransId="{F024D37C-C556-47C4-B2D1-B00F67B0BE43}"/>
    <dgm:cxn modelId="{83B01C93-01C7-46E6-9183-DB6F95BF823B}" type="presOf" srcId="{44046D7A-D701-4DD5-B8D5-AA9F21CAA509}" destId="{AC424640-2AC8-45EC-B09B-060BD4783B7F}" srcOrd="0" destOrd="3" presId="urn:microsoft.com/office/officeart/2005/8/layout/vList2"/>
    <dgm:cxn modelId="{1001E027-0FB5-4210-BB46-F641CE154CD6}" srcId="{5832716D-C85F-4760-9A20-6262B2317D52}" destId="{44046D7A-D701-4DD5-B8D5-AA9F21CAA509}" srcOrd="3" destOrd="0" parTransId="{385B908A-F1D0-41CC-A355-FCC7954DE5D0}" sibTransId="{612168C0-BEA8-481D-AEB7-BC323D2B8572}"/>
    <dgm:cxn modelId="{D829C63D-9187-421C-8C3B-AE83C92871DA}" type="presOf" srcId="{396B9F5D-CA2D-48BD-A807-FFE713025CC3}" destId="{AC424640-2AC8-45EC-B09B-060BD4783B7F}" srcOrd="0" destOrd="7" presId="urn:microsoft.com/office/officeart/2005/8/layout/vList2"/>
    <dgm:cxn modelId="{533218BC-0A78-4DC2-82B7-6077C1F1F921}" srcId="{5832716D-C85F-4760-9A20-6262B2317D52}" destId="{C4FB6354-F0AA-4002-92E3-8BF3A193E02A}" srcOrd="0" destOrd="0" parTransId="{53EB8364-200E-44B9-A02F-C31B8CD82F63}" sibTransId="{26A8BD81-88C5-4C98-B840-1AC54A364690}"/>
    <dgm:cxn modelId="{60058FB1-6BE9-40EA-B514-AA039B81A34E}" type="presOf" srcId="{FBFEAE2F-DF97-4EEF-B8B9-636E610B16D1}" destId="{AC424640-2AC8-45EC-B09B-060BD4783B7F}" srcOrd="0" destOrd="6" presId="urn:microsoft.com/office/officeart/2005/8/layout/vList2"/>
    <dgm:cxn modelId="{DC78E0A0-AA14-44B0-B81F-6C3201150017}" type="presOf" srcId="{91FCDD5D-FA6B-4537-9A38-553E8143E703}" destId="{AC424640-2AC8-45EC-B09B-060BD4783B7F}" srcOrd="0" destOrd="4" presId="urn:microsoft.com/office/officeart/2005/8/layout/vList2"/>
    <dgm:cxn modelId="{D2724B48-BF23-41BC-AF28-1F8CDDB77AB6}" type="presOf" srcId="{74E13C40-C021-4295-A1C5-F2760B4D06F0}" destId="{AC424640-2AC8-45EC-B09B-060BD4783B7F}" srcOrd="0" destOrd="2" presId="urn:microsoft.com/office/officeart/2005/8/layout/vList2"/>
    <dgm:cxn modelId="{DD784E04-2C4C-4E37-A231-7605D0A77494}" srcId="{5832716D-C85F-4760-9A20-6262B2317D52}" destId="{B85D4CF3-5CC5-4FB2-81FD-BBF6A7B7E3D0}" srcOrd="10" destOrd="0" parTransId="{784785E2-0CCA-4BE6-BFF7-318AA174C372}" sibTransId="{24D0378A-46C0-40A2-9BF6-C3D1153CDB67}"/>
    <dgm:cxn modelId="{793CDC82-7FA8-423E-BD16-B61CA6C4504E}" srcId="{5832716D-C85F-4760-9A20-6262B2317D52}" destId="{396B9F5D-CA2D-48BD-A807-FFE713025CC3}" srcOrd="7" destOrd="0" parTransId="{8F5861CA-8958-41B2-B61F-4AE21809A7B8}" sibTransId="{F0F2BCB8-6C83-472C-A019-CAD8F2C613B9}"/>
    <dgm:cxn modelId="{4A88E36C-43AE-463B-A7E7-9F5C8D88D710}" srcId="{5832716D-C85F-4760-9A20-6262B2317D52}" destId="{110D0C05-A207-4688-8E4A-E0D8DC5C9580}" srcOrd="9" destOrd="0" parTransId="{59F218AE-4584-43F1-97D4-8085906C1396}" sibTransId="{8795F80E-44E7-440A-9A09-536228F79A16}"/>
    <dgm:cxn modelId="{D73F71FC-7BCA-4858-9395-0E61402C433A}" srcId="{5832716D-C85F-4760-9A20-6262B2317D52}" destId="{74E13C40-C021-4295-A1C5-F2760B4D06F0}" srcOrd="2" destOrd="0" parTransId="{BC869AB8-FCAE-47C5-9058-32E0D141B393}" sibTransId="{9AC842BF-8788-44AB-95FD-42A22DD3F3D5}"/>
    <dgm:cxn modelId="{AFB4A44E-72C2-48DD-B8DB-2749A5FF8A9A}" srcId="{5832716D-C85F-4760-9A20-6262B2317D52}" destId="{0C6696A9-42A3-48FE-95B5-E35BDC815563}" srcOrd="1" destOrd="0" parTransId="{AE308414-00DB-419F-8F31-7230C1602FA2}" sibTransId="{D4B18D4B-4380-4270-A4CE-32F5E0501CED}"/>
    <dgm:cxn modelId="{18E40BDE-3351-48CC-9CDF-3053609AE989}" srcId="{02B3BD25-B647-4399-8B6A-39397DB9B44E}" destId="{5832716D-C85F-4760-9A20-6262B2317D52}" srcOrd="0" destOrd="0" parTransId="{FCADE39B-E6F4-4D1E-8A78-9D78A058A77C}" sibTransId="{0B483237-2098-4F14-84DB-0AA7BAD61E65}"/>
    <dgm:cxn modelId="{7FEFA120-E2EC-4229-BA07-4682F4A826C3}" type="presOf" srcId="{02B3BD25-B647-4399-8B6A-39397DB9B44E}" destId="{86D64461-15FF-4A97-86AC-7B19C061E50E}" srcOrd="0" destOrd="0" presId="urn:microsoft.com/office/officeart/2005/8/layout/vList2"/>
    <dgm:cxn modelId="{7F1C960D-2A34-4204-90DB-BDBD0262EEC5}" type="presOf" srcId="{110D0C05-A207-4688-8E4A-E0D8DC5C9580}" destId="{AC424640-2AC8-45EC-B09B-060BD4783B7F}" srcOrd="0" destOrd="9" presId="urn:microsoft.com/office/officeart/2005/8/layout/vList2"/>
    <dgm:cxn modelId="{BE471E2B-704F-42BA-B1F4-FFF1C024CC96}" type="presOf" srcId="{C4FB6354-F0AA-4002-92E3-8BF3A193E02A}" destId="{AC424640-2AC8-45EC-B09B-060BD4783B7F}" srcOrd="0" destOrd="0" presId="urn:microsoft.com/office/officeart/2005/8/layout/vList2"/>
    <dgm:cxn modelId="{C7EF6989-0636-4A2E-88C0-2F048C2CA3D4}" srcId="{5832716D-C85F-4760-9A20-6262B2317D52}" destId="{91FCDD5D-FA6B-4537-9A38-553E8143E703}" srcOrd="4" destOrd="0" parTransId="{3C19A15B-920F-47B0-B705-13AEB80337A0}" sibTransId="{5366A22D-2126-49E7-B6D9-5171BAAEA8C8}"/>
    <dgm:cxn modelId="{52763F70-2778-4E75-B467-0FDBC7123F1C}" type="presOf" srcId="{F99F2B16-C7F3-4D32-82FA-07CE2AAE1C3E}" destId="{AC424640-2AC8-45EC-B09B-060BD4783B7F}" srcOrd="0" destOrd="5" presId="urn:microsoft.com/office/officeart/2005/8/layout/vList2"/>
    <dgm:cxn modelId="{F622D705-27AA-4CB0-B844-2B31E3F2A938}" type="presOf" srcId="{B85D4CF3-5CC5-4FB2-81FD-BBF6A7B7E3D0}" destId="{AC424640-2AC8-45EC-B09B-060BD4783B7F}" srcOrd="0" destOrd="10" presId="urn:microsoft.com/office/officeart/2005/8/layout/vList2"/>
    <dgm:cxn modelId="{1B704DDF-670B-4BDF-BF02-C602F8CA0F83}" type="presOf" srcId="{0C6696A9-42A3-48FE-95B5-E35BDC815563}" destId="{AC424640-2AC8-45EC-B09B-060BD4783B7F}" srcOrd="0" destOrd="1" presId="urn:microsoft.com/office/officeart/2005/8/layout/vList2"/>
    <dgm:cxn modelId="{4F27A006-8B7B-4345-BD7C-B23F9042BBB7}" type="presOf" srcId="{BD2364BB-CEB0-48E5-8D9E-A7D0065FA241}" destId="{AC424640-2AC8-45EC-B09B-060BD4783B7F}" srcOrd="0" destOrd="8" presId="urn:microsoft.com/office/officeart/2005/8/layout/vList2"/>
    <dgm:cxn modelId="{3DD0790A-57BA-4518-B2D0-E256EB21615B}" type="presParOf" srcId="{86D64461-15FF-4A97-86AC-7B19C061E50E}" destId="{7F8C7F11-C2F5-47CD-958A-78A52442C9C8}" srcOrd="0" destOrd="0" presId="urn:microsoft.com/office/officeart/2005/8/layout/vList2"/>
    <dgm:cxn modelId="{0CD7C92E-FC13-4E14-8AFB-C362F81D0EEA}" type="presParOf" srcId="{86D64461-15FF-4A97-86AC-7B19C061E50E}" destId="{AC424640-2AC8-45EC-B09B-060BD4783B7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74E0266-EF91-4844-B3A8-236738B1C4B1}" type="doc">
      <dgm:prSet loTypeId="urn:microsoft.com/office/officeart/2005/8/layout/process4" loCatId="process" qsTypeId="urn:microsoft.com/office/officeart/2005/8/quickstyle/3d2" qsCatId="3D" csTypeId="urn:microsoft.com/office/officeart/2005/8/colors/colorful1#3" csCatId="colorful" phldr="1"/>
      <dgm:spPr/>
    </dgm:pt>
    <dgm:pt modelId="{7CECA249-07B2-423D-BA03-DE17094D81F6}">
      <dgm:prSet phldrT="[Текст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ru-RU" dirty="0" smtClean="0"/>
            <a:t>2012 год</a:t>
          </a:r>
          <a:endParaRPr lang="ru-RU" dirty="0"/>
        </a:p>
      </dgm:t>
    </dgm:pt>
    <dgm:pt modelId="{FEF23436-98DB-4A64-9F6D-749001D92C5A}" type="parTrans" cxnId="{6F2BCE13-FC1C-4DEC-9343-91EF43189679}">
      <dgm:prSet/>
      <dgm:spPr/>
      <dgm:t>
        <a:bodyPr/>
        <a:lstStyle/>
        <a:p>
          <a:endParaRPr lang="ru-RU"/>
        </a:p>
      </dgm:t>
    </dgm:pt>
    <dgm:pt modelId="{89E7617F-3221-4BB7-8A3F-B619C0642854}" type="sibTrans" cxnId="{6F2BCE13-FC1C-4DEC-9343-91EF43189679}">
      <dgm:prSet/>
      <dgm:spPr/>
      <dgm:t>
        <a:bodyPr/>
        <a:lstStyle/>
        <a:p>
          <a:endParaRPr lang="ru-RU"/>
        </a:p>
      </dgm:t>
    </dgm:pt>
    <dgm:pt modelId="{C853ADEC-63D7-451D-812D-9927F5A78AEB}">
      <dgm:prSet phldrT="[Текст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dirty="0" smtClean="0"/>
            <a:t>2014 год</a:t>
          </a:r>
          <a:endParaRPr lang="ru-RU" dirty="0"/>
        </a:p>
      </dgm:t>
    </dgm:pt>
    <dgm:pt modelId="{F695BB0C-3080-4030-AA60-DE646200FAD3}" type="parTrans" cxnId="{5EC0CB12-D67B-418D-A8CF-54E3640A9963}">
      <dgm:prSet/>
      <dgm:spPr/>
      <dgm:t>
        <a:bodyPr/>
        <a:lstStyle/>
        <a:p>
          <a:endParaRPr lang="ru-RU"/>
        </a:p>
      </dgm:t>
    </dgm:pt>
    <dgm:pt modelId="{A96F48BA-0C77-48EF-A914-59B1D6CA32C7}" type="sibTrans" cxnId="{5EC0CB12-D67B-418D-A8CF-54E3640A9963}">
      <dgm:prSet/>
      <dgm:spPr/>
      <dgm:t>
        <a:bodyPr/>
        <a:lstStyle/>
        <a:p>
          <a:endParaRPr lang="ru-RU"/>
        </a:p>
      </dgm:t>
    </dgm:pt>
    <dgm:pt modelId="{F0AECF91-BAE8-46E7-94E3-F69BCE5186F0}">
      <dgm:prSet phldrT="[Текст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ru-RU" dirty="0" smtClean="0"/>
            <a:t>2019 год</a:t>
          </a:r>
          <a:endParaRPr lang="ru-RU" dirty="0"/>
        </a:p>
      </dgm:t>
    </dgm:pt>
    <dgm:pt modelId="{057801C7-8D7A-4FD1-A3E9-AE715FDE0C86}" type="parTrans" cxnId="{68A52255-0961-4D48-BB06-46F435D9C600}">
      <dgm:prSet/>
      <dgm:spPr/>
      <dgm:t>
        <a:bodyPr/>
        <a:lstStyle/>
        <a:p>
          <a:endParaRPr lang="ru-RU"/>
        </a:p>
      </dgm:t>
    </dgm:pt>
    <dgm:pt modelId="{6B118FF6-6378-481C-A9D2-3A36FE50D48B}" type="sibTrans" cxnId="{68A52255-0961-4D48-BB06-46F435D9C600}">
      <dgm:prSet/>
      <dgm:spPr/>
      <dgm:t>
        <a:bodyPr/>
        <a:lstStyle/>
        <a:p>
          <a:endParaRPr lang="ru-RU"/>
        </a:p>
      </dgm:t>
    </dgm:pt>
    <dgm:pt modelId="{016C700E-800D-4F27-9CFF-68064767A853}">
      <dgm:prSet phldrT="[Текст]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ru-RU" dirty="0" smtClean="0"/>
            <a:t>8 общественных объединений замещающих родителей</a:t>
          </a:r>
          <a:endParaRPr lang="ru-RU" dirty="0"/>
        </a:p>
      </dgm:t>
    </dgm:pt>
    <dgm:pt modelId="{8BE4D1D0-0865-4728-82CB-31FB20B8C86A}" type="parTrans" cxnId="{98A6F09F-402E-4F4F-AAA1-BAB027B6834B}">
      <dgm:prSet/>
      <dgm:spPr/>
      <dgm:t>
        <a:bodyPr/>
        <a:lstStyle/>
        <a:p>
          <a:endParaRPr lang="ru-RU"/>
        </a:p>
      </dgm:t>
    </dgm:pt>
    <dgm:pt modelId="{7E4E8B61-3451-420B-9D5E-4EA972D52C10}" type="sibTrans" cxnId="{98A6F09F-402E-4F4F-AAA1-BAB027B6834B}">
      <dgm:prSet/>
      <dgm:spPr/>
      <dgm:t>
        <a:bodyPr/>
        <a:lstStyle/>
        <a:p>
          <a:endParaRPr lang="ru-RU"/>
        </a:p>
      </dgm:t>
    </dgm:pt>
    <dgm:pt modelId="{DDE9A7C4-B802-42E0-9EA8-B0680CB00F70}">
      <dgm:prSet phldrT="[Текст]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dirty="0" smtClean="0"/>
            <a:t>Создание Ассоциации замещающих семей, в которую вошли 9 объединений </a:t>
          </a:r>
          <a:endParaRPr lang="ru-RU" dirty="0"/>
        </a:p>
      </dgm:t>
    </dgm:pt>
    <dgm:pt modelId="{40D7FCCC-62A1-4DFE-BDB5-36CC837984D3}" type="parTrans" cxnId="{B98A2553-72A1-4C59-89CC-93A7ECD6DF20}">
      <dgm:prSet/>
      <dgm:spPr/>
      <dgm:t>
        <a:bodyPr/>
        <a:lstStyle/>
        <a:p>
          <a:endParaRPr lang="ru-RU"/>
        </a:p>
      </dgm:t>
    </dgm:pt>
    <dgm:pt modelId="{9F0EEBCA-3A73-4488-8C08-4C1E7B046D50}" type="sibTrans" cxnId="{B98A2553-72A1-4C59-89CC-93A7ECD6DF20}">
      <dgm:prSet/>
      <dgm:spPr/>
      <dgm:t>
        <a:bodyPr/>
        <a:lstStyle/>
        <a:p>
          <a:endParaRPr lang="ru-RU"/>
        </a:p>
      </dgm:t>
    </dgm:pt>
    <dgm:pt modelId="{CF25F16C-994D-478E-98B4-751B97F6673C}">
      <dgm:prSet phldrT="[Текст]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dirty="0" smtClean="0"/>
            <a:t>24 общественных объединения замещающих родителей </a:t>
          </a:r>
          <a:endParaRPr lang="ru-RU" dirty="0"/>
        </a:p>
      </dgm:t>
    </dgm:pt>
    <dgm:pt modelId="{9216B73D-E027-42AB-8351-70AB87864582}" type="parTrans" cxnId="{8ED0A664-2E1D-41A9-85A0-CB8334C5138B}">
      <dgm:prSet/>
      <dgm:spPr/>
      <dgm:t>
        <a:bodyPr/>
        <a:lstStyle/>
        <a:p>
          <a:endParaRPr lang="ru-RU"/>
        </a:p>
      </dgm:t>
    </dgm:pt>
    <dgm:pt modelId="{CE6EFAE3-C92C-42E2-A3A2-E5B8BE774158}" type="sibTrans" cxnId="{8ED0A664-2E1D-41A9-85A0-CB8334C5138B}">
      <dgm:prSet/>
      <dgm:spPr/>
      <dgm:t>
        <a:bodyPr/>
        <a:lstStyle/>
        <a:p>
          <a:endParaRPr lang="ru-RU"/>
        </a:p>
      </dgm:t>
    </dgm:pt>
    <dgm:pt modelId="{0AE4A139-C39F-444F-B1C4-CA5A0D0F7A63}" type="pres">
      <dgm:prSet presAssocID="{E74E0266-EF91-4844-B3A8-236738B1C4B1}" presName="Name0" presStyleCnt="0">
        <dgm:presLayoutVars>
          <dgm:dir/>
          <dgm:animLvl val="lvl"/>
          <dgm:resizeHandles val="exact"/>
        </dgm:presLayoutVars>
      </dgm:prSet>
      <dgm:spPr/>
    </dgm:pt>
    <dgm:pt modelId="{7AA44654-4272-410E-B74F-4539E6CCBC19}" type="pres">
      <dgm:prSet presAssocID="{F0AECF91-BAE8-46E7-94E3-F69BCE5186F0}" presName="boxAndChildren" presStyleCnt="0"/>
      <dgm:spPr/>
    </dgm:pt>
    <dgm:pt modelId="{390C41FD-C00C-45DE-A6E5-8511A99EE190}" type="pres">
      <dgm:prSet presAssocID="{F0AECF91-BAE8-46E7-94E3-F69BCE5186F0}" presName="parentTextBox" presStyleLbl="node1" presStyleIdx="0" presStyleCnt="3"/>
      <dgm:spPr/>
      <dgm:t>
        <a:bodyPr/>
        <a:lstStyle/>
        <a:p>
          <a:endParaRPr lang="ru-RU"/>
        </a:p>
      </dgm:t>
    </dgm:pt>
    <dgm:pt modelId="{747149FF-EBAD-4DBA-A638-628D47AE0761}" type="pres">
      <dgm:prSet presAssocID="{F0AECF91-BAE8-46E7-94E3-F69BCE5186F0}" presName="entireBox" presStyleLbl="node1" presStyleIdx="0" presStyleCnt="3"/>
      <dgm:spPr/>
      <dgm:t>
        <a:bodyPr/>
        <a:lstStyle/>
        <a:p>
          <a:endParaRPr lang="ru-RU"/>
        </a:p>
      </dgm:t>
    </dgm:pt>
    <dgm:pt modelId="{1B61FB5A-FCE3-4B25-852C-E2FDF3E63E8E}" type="pres">
      <dgm:prSet presAssocID="{F0AECF91-BAE8-46E7-94E3-F69BCE5186F0}" presName="descendantBox" presStyleCnt="0"/>
      <dgm:spPr/>
    </dgm:pt>
    <dgm:pt modelId="{37FD4F6E-E70B-485E-9C8D-7336C8DDD7C1}" type="pres">
      <dgm:prSet presAssocID="{CF25F16C-994D-478E-98B4-751B97F6673C}" presName="childTextBox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9D06F3-9727-4D0A-B232-F96420019E51}" type="pres">
      <dgm:prSet presAssocID="{A96F48BA-0C77-48EF-A914-59B1D6CA32C7}" presName="sp" presStyleCnt="0"/>
      <dgm:spPr/>
    </dgm:pt>
    <dgm:pt modelId="{A98CBED8-F7E9-47D4-8A4A-52B8A2ED76C3}" type="pres">
      <dgm:prSet presAssocID="{C853ADEC-63D7-451D-812D-9927F5A78AEB}" presName="arrowAndChildren" presStyleCnt="0"/>
      <dgm:spPr/>
    </dgm:pt>
    <dgm:pt modelId="{9157107C-BE87-45BB-835E-17E9AE941991}" type="pres">
      <dgm:prSet presAssocID="{C853ADEC-63D7-451D-812D-9927F5A78AEB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F5E8C341-9E96-401B-B8C9-4D6B62C7A428}" type="pres">
      <dgm:prSet presAssocID="{C853ADEC-63D7-451D-812D-9927F5A78AEB}" presName="arrow" presStyleLbl="node1" presStyleIdx="1" presStyleCnt="3"/>
      <dgm:spPr/>
      <dgm:t>
        <a:bodyPr/>
        <a:lstStyle/>
        <a:p>
          <a:endParaRPr lang="ru-RU"/>
        </a:p>
      </dgm:t>
    </dgm:pt>
    <dgm:pt modelId="{5454DADC-F26A-4EF1-B966-90D6796ADEC6}" type="pres">
      <dgm:prSet presAssocID="{C853ADEC-63D7-451D-812D-9927F5A78AEB}" presName="descendantArrow" presStyleCnt="0"/>
      <dgm:spPr/>
    </dgm:pt>
    <dgm:pt modelId="{64B66489-BB48-4936-9F0C-D191391FA924}" type="pres">
      <dgm:prSet presAssocID="{DDE9A7C4-B802-42E0-9EA8-B0680CB00F70}" presName="childTextArrow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32C163-CC40-4D1E-A1E8-E148AF9E53E5}" type="pres">
      <dgm:prSet presAssocID="{89E7617F-3221-4BB7-8A3F-B619C0642854}" presName="sp" presStyleCnt="0"/>
      <dgm:spPr/>
    </dgm:pt>
    <dgm:pt modelId="{E116AC24-9560-4D3E-AAD8-719517EDFC9D}" type="pres">
      <dgm:prSet presAssocID="{7CECA249-07B2-423D-BA03-DE17094D81F6}" presName="arrowAndChildren" presStyleCnt="0"/>
      <dgm:spPr/>
    </dgm:pt>
    <dgm:pt modelId="{95448E0B-9AD0-4C71-B76D-57BDFDCCA3EB}" type="pres">
      <dgm:prSet presAssocID="{7CECA249-07B2-423D-BA03-DE17094D81F6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76CEF201-26F2-4834-B94C-8C3EAAEE89E8}" type="pres">
      <dgm:prSet presAssocID="{7CECA249-07B2-423D-BA03-DE17094D81F6}" presName="arrow" presStyleLbl="node1" presStyleIdx="2" presStyleCnt="3"/>
      <dgm:spPr/>
      <dgm:t>
        <a:bodyPr/>
        <a:lstStyle/>
        <a:p>
          <a:endParaRPr lang="ru-RU"/>
        </a:p>
      </dgm:t>
    </dgm:pt>
    <dgm:pt modelId="{139EEC19-DE8E-43B9-B93B-CD831DCE8DB4}" type="pres">
      <dgm:prSet presAssocID="{7CECA249-07B2-423D-BA03-DE17094D81F6}" presName="descendantArrow" presStyleCnt="0"/>
      <dgm:spPr/>
    </dgm:pt>
    <dgm:pt modelId="{52DA75CF-A7D7-42EF-9652-822CC99F4F83}" type="pres">
      <dgm:prSet presAssocID="{016C700E-800D-4F27-9CFF-68064767A853}" presName="childTextArrow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504AFC-8756-4572-B83C-A81532393CA7}" type="presOf" srcId="{F0AECF91-BAE8-46E7-94E3-F69BCE5186F0}" destId="{390C41FD-C00C-45DE-A6E5-8511A99EE190}" srcOrd="0" destOrd="0" presId="urn:microsoft.com/office/officeart/2005/8/layout/process4"/>
    <dgm:cxn modelId="{EE1B0C68-A1EB-49DD-BE14-C287CC027C1C}" type="presOf" srcId="{F0AECF91-BAE8-46E7-94E3-F69BCE5186F0}" destId="{747149FF-EBAD-4DBA-A638-628D47AE0761}" srcOrd="1" destOrd="0" presId="urn:microsoft.com/office/officeart/2005/8/layout/process4"/>
    <dgm:cxn modelId="{A9B9D4B7-00B0-43AA-88BE-4AF62A5B817E}" type="presOf" srcId="{C853ADEC-63D7-451D-812D-9927F5A78AEB}" destId="{F5E8C341-9E96-401B-B8C9-4D6B62C7A428}" srcOrd="1" destOrd="0" presId="urn:microsoft.com/office/officeart/2005/8/layout/process4"/>
    <dgm:cxn modelId="{FB57D346-2E52-41C5-8502-9A9970C352B6}" type="presOf" srcId="{CF25F16C-994D-478E-98B4-751B97F6673C}" destId="{37FD4F6E-E70B-485E-9C8D-7336C8DDD7C1}" srcOrd="0" destOrd="0" presId="urn:microsoft.com/office/officeart/2005/8/layout/process4"/>
    <dgm:cxn modelId="{6F2BCE13-FC1C-4DEC-9343-91EF43189679}" srcId="{E74E0266-EF91-4844-B3A8-236738B1C4B1}" destId="{7CECA249-07B2-423D-BA03-DE17094D81F6}" srcOrd="0" destOrd="0" parTransId="{FEF23436-98DB-4A64-9F6D-749001D92C5A}" sibTransId="{89E7617F-3221-4BB7-8A3F-B619C0642854}"/>
    <dgm:cxn modelId="{5EC0CB12-D67B-418D-A8CF-54E3640A9963}" srcId="{E74E0266-EF91-4844-B3A8-236738B1C4B1}" destId="{C853ADEC-63D7-451D-812D-9927F5A78AEB}" srcOrd="1" destOrd="0" parTransId="{F695BB0C-3080-4030-AA60-DE646200FAD3}" sibTransId="{A96F48BA-0C77-48EF-A914-59B1D6CA32C7}"/>
    <dgm:cxn modelId="{68A52255-0961-4D48-BB06-46F435D9C600}" srcId="{E74E0266-EF91-4844-B3A8-236738B1C4B1}" destId="{F0AECF91-BAE8-46E7-94E3-F69BCE5186F0}" srcOrd="2" destOrd="0" parTransId="{057801C7-8D7A-4FD1-A3E9-AE715FDE0C86}" sibTransId="{6B118FF6-6378-481C-A9D2-3A36FE50D48B}"/>
    <dgm:cxn modelId="{47145218-791D-4242-A209-8E3820809D5D}" type="presOf" srcId="{C853ADEC-63D7-451D-812D-9927F5A78AEB}" destId="{9157107C-BE87-45BB-835E-17E9AE941991}" srcOrd="0" destOrd="0" presId="urn:microsoft.com/office/officeart/2005/8/layout/process4"/>
    <dgm:cxn modelId="{6279EFED-8B8E-4A04-B452-9280049428BF}" type="presOf" srcId="{DDE9A7C4-B802-42E0-9EA8-B0680CB00F70}" destId="{64B66489-BB48-4936-9F0C-D191391FA924}" srcOrd="0" destOrd="0" presId="urn:microsoft.com/office/officeart/2005/8/layout/process4"/>
    <dgm:cxn modelId="{8ED0A664-2E1D-41A9-85A0-CB8334C5138B}" srcId="{F0AECF91-BAE8-46E7-94E3-F69BCE5186F0}" destId="{CF25F16C-994D-478E-98B4-751B97F6673C}" srcOrd="0" destOrd="0" parTransId="{9216B73D-E027-42AB-8351-70AB87864582}" sibTransId="{CE6EFAE3-C92C-42E2-A3A2-E5B8BE774158}"/>
    <dgm:cxn modelId="{9C3E9FB4-F293-4ED7-B413-94536D0064DC}" type="presOf" srcId="{7CECA249-07B2-423D-BA03-DE17094D81F6}" destId="{76CEF201-26F2-4834-B94C-8C3EAAEE89E8}" srcOrd="1" destOrd="0" presId="urn:microsoft.com/office/officeart/2005/8/layout/process4"/>
    <dgm:cxn modelId="{940185E0-61A2-4DFD-9190-8BBAB58BECAA}" type="presOf" srcId="{016C700E-800D-4F27-9CFF-68064767A853}" destId="{52DA75CF-A7D7-42EF-9652-822CC99F4F83}" srcOrd="0" destOrd="0" presId="urn:microsoft.com/office/officeart/2005/8/layout/process4"/>
    <dgm:cxn modelId="{B98A2553-72A1-4C59-89CC-93A7ECD6DF20}" srcId="{C853ADEC-63D7-451D-812D-9927F5A78AEB}" destId="{DDE9A7C4-B802-42E0-9EA8-B0680CB00F70}" srcOrd="0" destOrd="0" parTransId="{40D7FCCC-62A1-4DFE-BDB5-36CC837984D3}" sibTransId="{9F0EEBCA-3A73-4488-8C08-4C1E7B046D50}"/>
    <dgm:cxn modelId="{98A6F09F-402E-4F4F-AAA1-BAB027B6834B}" srcId="{7CECA249-07B2-423D-BA03-DE17094D81F6}" destId="{016C700E-800D-4F27-9CFF-68064767A853}" srcOrd="0" destOrd="0" parTransId="{8BE4D1D0-0865-4728-82CB-31FB20B8C86A}" sibTransId="{7E4E8B61-3451-420B-9D5E-4EA972D52C10}"/>
    <dgm:cxn modelId="{4DAF7B43-24DD-44FC-8638-34CA4243FDEC}" type="presOf" srcId="{E74E0266-EF91-4844-B3A8-236738B1C4B1}" destId="{0AE4A139-C39F-444F-B1C4-CA5A0D0F7A63}" srcOrd="0" destOrd="0" presId="urn:microsoft.com/office/officeart/2005/8/layout/process4"/>
    <dgm:cxn modelId="{32F29C25-0771-4E88-AA13-2D65EA86FA76}" type="presOf" srcId="{7CECA249-07B2-423D-BA03-DE17094D81F6}" destId="{95448E0B-9AD0-4C71-B76D-57BDFDCCA3EB}" srcOrd="0" destOrd="0" presId="urn:microsoft.com/office/officeart/2005/8/layout/process4"/>
    <dgm:cxn modelId="{0BA2B33E-22EB-4B2F-A385-58B1B5BCAFDA}" type="presParOf" srcId="{0AE4A139-C39F-444F-B1C4-CA5A0D0F7A63}" destId="{7AA44654-4272-410E-B74F-4539E6CCBC19}" srcOrd="0" destOrd="0" presId="urn:microsoft.com/office/officeart/2005/8/layout/process4"/>
    <dgm:cxn modelId="{AF7F833E-9A18-4BCD-8DED-D25EDCEC3B48}" type="presParOf" srcId="{7AA44654-4272-410E-B74F-4539E6CCBC19}" destId="{390C41FD-C00C-45DE-A6E5-8511A99EE190}" srcOrd="0" destOrd="0" presId="urn:microsoft.com/office/officeart/2005/8/layout/process4"/>
    <dgm:cxn modelId="{DA6D9456-C85C-40AB-821E-6395FA2C9577}" type="presParOf" srcId="{7AA44654-4272-410E-B74F-4539E6CCBC19}" destId="{747149FF-EBAD-4DBA-A638-628D47AE0761}" srcOrd="1" destOrd="0" presId="urn:microsoft.com/office/officeart/2005/8/layout/process4"/>
    <dgm:cxn modelId="{ABC54E8D-DA28-4380-84FC-40DB801D81F4}" type="presParOf" srcId="{7AA44654-4272-410E-B74F-4539E6CCBC19}" destId="{1B61FB5A-FCE3-4B25-852C-E2FDF3E63E8E}" srcOrd="2" destOrd="0" presId="urn:microsoft.com/office/officeart/2005/8/layout/process4"/>
    <dgm:cxn modelId="{056034D8-B0B9-4F6F-B5B5-17D2DCF60826}" type="presParOf" srcId="{1B61FB5A-FCE3-4B25-852C-E2FDF3E63E8E}" destId="{37FD4F6E-E70B-485E-9C8D-7336C8DDD7C1}" srcOrd="0" destOrd="0" presId="urn:microsoft.com/office/officeart/2005/8/layout/process4"/>
    <dgm:cxn modelId="{191F4CA3-EE72-467E-A1E6-7EBBE8B13271}" type="presParOf" srcId="{0AE4A139-C39F-444F-B1C4-CA5A0D0F7A63}" destId="{589D06F3-9727-4D0A-B232-F96420019E51}" srcOrd="1" destOrd="0" presId="urn:microsoft.com/office/officeart/2005/8/layout/process4"/>
    <dgm:cxn modelId="{9C67D6A3-5C70-4365-898F-A5C6106C21AC}" type="presParOf" srcId="{0AE4A139-C39F-444F-B1C4-CA5A0D0F7A63}" destId="{A98CBED8-F7E9-47D4-8A4A-52B8A2ED76C3}" srcOrd="2" destOrd="0" presId="urn:microsoft.com/office/officeart/2005/8/layout/process4"/>
    <dgm:cxn modelId="{C8B734D9-968B-47B2-9C23-B55D64A3653E}" type="presParOf" srcId="{A98CBED8-F7E9-47D4-8A4A-52B8A2ED76C3}" destId="{9157107C-BE87-45BB-835E-17E9AE941991}" srcOrd="0" destOrd="0" presId="urn:microsoft.com/office/officeart/2005/8/layout/process4"/>
    <dgm:cxn modelId="{DFA3C73E-8B65-4E4B-A9E7-76F6D710CEDE}" type="presParOf" srcId="{A98CBED8-F7E9-47D4-8A4A-52B8A2ED76C3}" destId="{F5E8C341-9E96-401B-B8C9-4D6B62C7A428}" srcOrd="1" destOrd="0" presId="urn:microsoft.com/office/officeart/2005/8/layout/process4"/>
    <dgm:cxn modelId="{9AB8897C-362E-4A8A-8031-5C269A8AA6F6}" type="presParOf" srcId="{A98CBED8-F7E9-47D4-8A4A-52B8A2ED76C3}" destId="{5454DADC-F26A-4EF1-B966-90D6796ADEC6}" srcOrd="2" destOrd="0" presId="urn:microsoft.com/office/officeart/2005/8/layout/process4"/>
    <dgm:cxn modelId="{25033000-7934-4245-8B97-8345BF41A048}" type="presParOf" srcId="{5454DADC-F26A-4EF1-B966-90D6796ADEC6}" destId="{64B66489-BB48-4936-9F0C-D191391FA924}" srcOrd="0" destOrd="0" presId="urn:microsoft.com/office/officeart/2005/8/layout/process4"/>
    <dgm:cxn modelId="{04D739EA-4DAE-4912-BEA6-DE1578D44F8A}" type="presParOf" srcId="{0AE4A139-C39F-444F-B1C4-CA5A0D0F7A63}" destId="{8832C163-CC40-4D1E-A1E8-E148AF9E53E5}" srcOrd="3" destOrd="0" presId="urn:microsoft.com/office/officeart/2005/8/layout/process4"/>
    <dgm:cxn modelId="{D29B9903-1521-4B18-B334-5CB2D307DEB3}" type="presParOf" srcId="{0AE4A139-C39F-444F-B1C4-CA5A0D0F7A63}" destId="{E116AC24-9560-4D3E-AAD8-719517EDFC9D}" srcOrd="4" destOrd="0" presId="urn:microsoft.com/office/officeart/2005/8/layout/process4"/>
    <dgm:cxn modelId="{24FB4065-BD9A-4D87-ADA4-025ACBA416E9}" type="presParOf" srcId="{E116AC24-9560-4D3E-AAD8-719517EDFC9D}" destId="{95448E0B-9AD0-4C71-B76D-57BDFDCCA3EB}" srcOrd="0" destOrd="0" presId="urn:microsoft.com/office/officeart/2005/8/layout/process4"/>
    <dgm:cxn modelId="{38F91D6E-6932-49B8-B58E-200529867726}" type="presParOf" srcId="{E116AC24-9560-4D3E-AAD8-719517EDFC9D}" destId="{76CEF201-26F2-4834-B94C-8C3EAAEE89E8}" srcOrd="1" destOrd="0" presId="urn:microsoft.com/office/officeart/2005/8/layout/process4"/>
    <dgm:cxn modelId="{2DB93AFA-EA86-4D13-9C28-95451CA1068B}" type="presParOf" srcId="{E116AC24-9560-4D3E-AAD8-719517EDFC9D}" destId="{139EEC19-DE8E-43B9-B93B-CD831DCE8DB4}" srcOrd="2" destOrd="0" presId="urn:microsoft.com/office/officeart/2005/8/layout/process4"/>
    <dgm:cxn modelId="{0E6DD59D-3849-4A5F-B03D-B646EF599832}" type="presParOf" srcId="{139EEC19-DE8E-43B9-B93B-CD831DCE8DB4}" destId="{52DA75CF-A7D7-42EF-9652-822CC99F4F83}" srcOrd="0" destOrd="0" presId="urn:microsoft.com/office/officeart/2005/8/layout/process4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F68AA6C-5080-4848-8ECE-6AE875BB56CB}" type="doc">
      <dgm:prSet loTypeId="urn:microsoft.com/office/officeart/2005/8/layout/list1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68AD741-C3FF-4817-BE57-6C1465D2086F}">
      <dgm:prSet phldrT="[Текст]"/>
      <dgm:spPr/>
      <dgm:t>
        <a:bodyPr vert="horz"/>
        <a:lstStyle/>
        <a:p>
          <a:r>
            <a:rPr lang="ru-RU" b="1" dirty="0" smtClean="0"/>
            <a:t>НАПРАВЛЕНИЯ ДЕЯТЕЛЬНОСТИ:</a:t>
          </a:r>
          <a:endParaRPr lang="ru-RU" b="1" dirty="0"/>
        </a:p>
      </dgm:t>
    </dgm:pt>
    <dgm:pt modelId="{D497FB14-FF2C-43B3-8557-163C4EC28EEA}" type="parTrans" cxnId="{E6B688D6-FF5E-4420-BF81-C325F695C087}">
      <dgm:prSet/>
      <dgm:spPr/>
      <dgm:t>
        <a:bodyPr/>
        <a:lstStyle/>
        <a:p>
          <a:endParaRPr lang="ru-RU"/>
        </a:p>
      </dgm:t>
    </dgm:pt>
    <dgm:pt modelId="{E024129F-283C-4941-BC85-B13F188BD486}" type="sibTrans" cxnId="{E6B688D6-FF5E-4420-BF81-C325F695C087}">
      <dgm:prSet/>
      <dgm:spPr/>
      <dgm:t>
        <a:bodyPr/>
        <a:lstStyle/>
        <a:p>
          <a:endParaRPr lang="ru-RU"/>
        </a:p>
      </dgm:t>
    </dgm:pt>
    <dgm:pt modelId="{81C5EF75-E60F-4304-9FF0-33B4715BFBF7}">
      <dgm:prSet phldrT="[Текст]"/>
      <dgm:spPr/>
      <dgm:t>
        <a:bodyPr/>
        <a:lstStyle/>
        <a:p>
          <a:r>
            <a:rPr lang="ru-RU" dirty="0" smtClean="0"/>
            <a:t>Профилактика отказов от приемных детей;</a:t>
          </a:r>
          <a:endParaRPr lang="ru-RU" dirty="0"/>
        </a:p>
      </dgm:t>
    </dgm:pt>
    <dgm:pt modelId="{85BF944F-66F3-4DCF-8994-39119A497136}" type="parTrans" cxnId="{CC7B0D1D-DBD8-4819-B440-75F181E9F3BB}">
      <dgm:prSet/>
      <dgm:spPr/>
      <dgm:t>
        <a:bodyPr/>
        <a:lstStyle/>
        <a:p>
          <a:endParaRPr lang="ru-RU"/>
        </a:p>
      </dgm:t>
    </dgm:pt>
    <dgm:pt modelId="{24DD5369-651C-4BA9-ACCC-E229DB3002F9}" type="sibTrans" cxnId="{CC7B0D1D-DBD8-4819-B440-75F181E9F3BB}">
      <dgm:prSet/>
      <dgm:spPr/>
      <dgm:t>
        <a:bodyPr/>
        <a:lstStyle/>
        <a:p>
          <a:endParaRPr lang="ru-RU"/>
        </a:p>
      </dgm:t>
    </dgm:pt>
    <dgm:pt modelId="{AB93385D-2957-4120-8FC4-AF4BC7FD632B}">
      <dgm:prSet/>
      <dgm:spPr/>
      <dgm:t>
        <a:bodyPr/>
        <a:lstStyle/>
        <a:p>
          <a:r>
            <a:rPr lang="ru-RU" dirty="0" smtClean="0"/>
            <a:t>Оказание социальной помощи детям, находящимся на воспитании в приемных семьях, помощи приемным семьям, попавшим в кризисную ситуацию;</a:t>
          </a:r>
          <a:endParaRPr lang="ru-RU" dirty="0"/>
        </a:p>
      </dgm:t>
    </dgm:pt>
    <dgm:pt modelId="{8723BFDF-8397-40BD-9547-C75E50FB15BE}" type="parTrans" cxnId="{89F5C681-30D0-4885-8E74-4ACD19462C6C}">
      <dgm:prSet/>
      <dgm:spPr/>
      <dgm:t>
        <a:bodyPr/>
        <a:lstStyle/>
        <a:p>
          <a:endParaRPr lang="ru-RU"/>
        </a:p>
      </dgm:t>
    </dgm:pt>
    <dgm:pt modelId="{8D12CE7B-174B-4C8D-A0D1-6CADD8A43CED}" type="sibTrans" cxnId="{89F5C681-30D0-4885-8E74-4ACD19462C6C}">
      <dgm:prSet/>
      <dgm:spPr/>
      <dgm:t>
        <a:bodyPr/>
        <a:lstStyle/>
        <a:p>
          <a:endParaRPr lang="ru-RU"/>
        </a:p>
      </dgm:t>
    </dgm:pt>
    <dgm:pt modelId="{BC52252B-EF54-4330-B539-04B0C0544246}">
      <dgm:prSet/>
      <dgm:spPr/>
      <dgm:t>
        <a:bodyPr/>
        <a:lstStyle/>
        <a:p>
          <a:r>
            <a:rPr lang="ru-RU" dirty="0" smtClean="0"/>
            <a:t>Информационно–просветительская работа по повышению информированности населения в вопросах семейного жизнеустройства детей, нуждающихся в государственной защите, формированию позитивного имиджа приемной семьи,  изменению общественного мнения о приемных детях и семьях;</a:t>
          </a:r>
          <a:endParaRPr lang="ru-RU" dirty="0"/>
        </a:p>
      </dgm:t>
    </dgm:pt>
    <dgm:pt modelId="{B2C8AC72-4DD9-44F9-8CB3-7873FF18A0CF}" type="parTrans" cxnId="{139B14EF-CC83-456B-B1B5-F7669FAC1624}">
      <dgm:prSet/>
      <dgm:spPr/>
      <dgm:t>
        <a:bodyPr/>
        <a:lstStyle/>
        <a:p>
          <a:endParaRPr lang="ru-RU"/>
        </a:p>
      </dgm:t>
    </dgm:pt>
    <dgm:pt modelId="{D4071E24-FC02-4827-A07B-9D82E2CDBCE7}" type="sibTrans" cxnId="{139B14EF-CC83-456B-B1B5-F7669FAC1624}">
      <dgm:prSet/>
      <dgm:spPr/>
      <dgm:t>
        <a:bodyPr/>
        <a:lstStyle/>
        <a:p>
          <a:endParaRPr lang="ru-RU"/>
        </a:p>
      </dgm:t>
    </dgm:pt>
    <dgm:pt modelId="{6F01E423-844C-48C7-AB37-E864885CB1BC}">
      <dgm:prSet/>
      <dgm:spPr/>
      <dgm:t>
        <a:bodyPr/>
        <a:lstStyle/>
        <a:p>
          <a:r>
            <a:rPr lang="ru-RU" dirty="0" smtClean="0"/>
            <a:t>Оказание содействия приемным родителям в реализации своих прав и обязанностей, информационно-методическом сопровождении их деятельности;</a:t>
          </a:r>
          <a:endParaRPr lang="ru-RU" dirty="0"/>
        </a:p>
      </dgm:t>
    </dgm:pt>
    <dgm:pt modelId="{9904EB8A-B781-44EA-9436-9417E756BB81}" type="parTrans" cxnId="{9D769A8D-0D7F-4BC4-B01D-8FCC21C70725}">
      <dgm:prSet/>
      <dgm:spPr/>
      <dgm:t>
        <a:bodyPr/>
        <a:lstStyle/>
        <a:p>
          <a:endParaRPr lang="ru-RU"/>
        </a:p>
      </dgm:t>
    </dgm:pt>
    <dgm:pt modelId="{FFC454B0-FD90-41B7-9C7A-3089C1CB0A5E}" type="sibTrans" cxnId="{9D769A8D-0D7F-4BC4-B01D-8FCC21C70725}">
      <dgm:prSet/>
      <dgm:spPr/>
      <dgm:t>
        <a:bodyPr/>
        <a:lstStyle/>
        <a:p>
          <a:endParaRPr lang="ru-RU"/>
        </a:p>
      </dgm:t>
    </dgm:pt>
    <dgm:pt modelId="{59E34ACA-B7D9-45D5-A794-CB8F1CA62016}">
      <dgm:prSet/>
      <dgm:spPr/>
      <dgm:t>
        <a:bodyPr/>
        <a:lstStyle/>
        <a:p>
          <a:r>
            <a:rPr lang="ru-RU" dirty="0" smtClean="0"/>
            <a:t>Реализация социальных проектов;</a:t>
          </a:r>
          <a:endParaRPr lang="ru-RU" dirty="0"/>
        </a:p>
      </dgm:t>
    </dgm:pt>
    <dgm:pt modelId="{0EE24B35-EF1E-4D97-A71D-3CD23A609643}" type="parTrans" cxnId="{282EBA21-B24E-4184-9CA4-7675C99545B5}">
      <dgm:prSet/>
      <dgm:spPr/>
      <dgm:t>
        <a:bodyPr/>
        <a:lstStyle/>
        <a:p>
          <a:endParaRPr lang="ru-RU"/>
        </a:p>
      </dgm:t>
    </dgm:pt>
    <dgm:pt modelId="{12722117-5052-41CE-B87E-33DABC439B09}" type="sibTrans" cxnId="{282EBA21-B24E-4184-9CA4-7675C99545B5}">
      <dgm:prSet/>
      <dgm:spPr/>
      <dgm:t>
        <a:bodyPr/>
        <a:lstStyle/>
        <a:p>
          <a:endParaRPr lang="ru-RU"/>
        </a:p>
      </dgm:t>
    </dgm:pt>
    <dgm:pt modelId="{B0ACF9FE-3561-4A10-9946-A85165C35BF7}">
      <dgm:prSet/>
      <dgm:spPr/>
      <dgm:t>
        <a:bodyPr/>
        <a:lstStyle/>
        <a:p>
          <a:r>
            <a:rPr lang="ru-RU" dirty="0" smtClean="0"/>
            <a:t>Организация совместного отдыха, досуга, спортивных соревнований, конкурсов и др. </a:t>
          </a:r>
          <a:endParaRPr lang="ru-RU" dirty="0"/>
        </a:p>
      </dgm:t>
    </dgm:pt>
    <dgm:pt modelId="{7841E537-E179-4AEC-AAA9-6ACFFF9CFB63}" type="parTrans" cxnId="{81F5BE76-5FC8-4AB8-B50C-2187CF6BD1EC}">
      <dgm:prSet/>
      <dgm:spPr/>
      <dgm:t>
        <a:bodyPr/>
        <a:lstStyle/>
        <a:p>
          <a:endParaRPr lang="ru-RU"/>
        </a:p>
      </dgm:t>
    </dgm:pt>
    <dgm:pt modelId="{C60F47B7-273F-4636-B178-7C01D8B546A5}" type="sibTrans" cxnId="{81F5BE76-5FC8-4AB8-B50C-2187CF6BD1EC}">
      <dgm:prSet/>
      <dgm:spPr/>
      <dgm:t>
        <a:bodyPr/>
        <a:lstStyle/>
        <a:p>
          <a:endParaRPr lang="ru-RU"/>
        </a:p>
      </dgm:t>
    </dgm:pt>
    <dgm:pt modelId="{6114C28B-4397-411C-9207-7C728F68CB42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ИСТОЧНИКИ ФИНАНСИРОВАНИЯ: </a:t>
          </a:r>
          <a:endParaRPr lang="ru-RU" b="1" dirty="0">
            <a:solidFill>
              <a:schemeClr val="tx1"/>
            </a:solidFill>
          </a:endParaRPr>
        </a:p>
      </dgm:t>
    </dgm:pt>
    <dgm:pt modelId="{01391919-808D-441D-86BA-AD136C2D617D}" type="parTrans" cxnId="{E82BAC20-B70E-4CF7-A645-0E359863A7D4}">
      <dgm:prSet/>
      <dgm:spPr/>
      <dgm:t>
        <a:bodyPr/>
        <a:lstStyle/>
        <a:p>
          <a:endParaRPr lang="ru-RU"/>
        </a:p>
      </dgm:t>
    </dgm:pt>
    <dgm:pt modelId="{36BB68C3-CFD0-43FB-BFB1-20C4EE0D5049}" type="sibTrans" cxnId="{E82BAC20-B70E-4CF7-A645-0E359863A7D4}">
      <dgm:prSet/>
      <dgm:spPr/>
      <dgm:t>
        <a:bodyPr/>
        <a:lstStyle/>
        <a:p>
          <a:endParaRPr lang="ru-RU"/>
        </a:p>
      </dgm:t>
    </dgm:pt>
    <dgm:pt modelId="{0F810671-ED65-4F88-9FAC-40DB0DCDFECB}">
      <dgm:prSet/>
      <dgm:spPr/>
      <dgm:t>
        <a:bodyPr/>
        <a:lstStyle/>
        <a:p>
          <a:r>
            <a:rPr lang="ru-RU" dirty="0"/>
            <a:t>Членские взносы</a:t>
          </a:r>
        </a:p>
      </dgm:t>
    </dgm:pt>
    <dgm:pt modelId="{3534EFDD-06E2-43E9-A29A-2E403AEB720C}" type="parTrans" cxnId="{B89B38D6-6E42-4653-B693-7CED87CC670A}">
      <dgm:prSet/>
      <dgm:spPr/>
      <dgm:t>
        <a:bodyPr/>
        <a:lstStyle/>
        <a:p>
          <a:endParaRPr lang="ru-RU"/>
        </a:p>
      </dgm:t>
    </dgm:pt>
    <dgm:pt modelId="{0AC3AFE5-9984-47F4-BE73-BD56A57C5E6E}" type="sibTrans" cxnId="{B89B38D6-6E42-4653-B693-7CED87CC670A}">
      <dgm:prSet/>
      <dgm:spPr/>
      <dgm:t>
        <a:bodyPr/>
        <a:lstStyle/>
        <a:p>
          <a:endParaRPr lang="ru-RU"/>
        </a:p>
      </dgm:t>
    </dgm:pt>
    <dgm:pt modelId="{70A502E5-54D8-47EC-BEF2-701813446126}">
      <dgm:prSet/>
      <dgm:spPr/>
      <dgm:t>
        <a:bodyPr/>
        <a:lstStyle/>
        <a:p>
          <a:r>
            <a:rPr lang="ru-RU" dirty="0"/>
            <a:t>Гранты на реализацию социальных проектов</a:t>
          </a:r>
        </a:p>
      </dgm:t>
    </dgm:pt>
    <dgm:pt modelId="{DE0E62C7-9CA1-43FC-9EBB-3B4056C34D7F}" type="parTrans" cxnId="{A05E3F40-0A09-41AF-82AC-32794B17B43E}">
      <dgm:prSet/>
      <dgm:spPr/>
      <dgm:t>
        <a:bodyPr/>
        <a:lstStyle/>
        <a:p>
          <a:endParaRPr lang="ru-RU"/>
        </a:p>
      </dgm:t>
    </dgm:pt>
    <dgm:pt modelId="{9F4EA024-1FDB-42E7-B391-9787D76DE6B0}" type="sibTrans" cxnId="{A05E3F40-0A09-41AF-82AC-32794B17B43E}">
      <dgm:prSet/>
      <dgm:spPr/>
      <dgm:t>
        <a:bodyPr/>
        <a:lstStyle/>
        <a:p>
          <a:endParaRPr lang="ru-RU"/>
        </a:p>
      </dgm:t>
    </dgm:pt>
    <dgm:pt modelId="{CC52F19F-4470-4FED-80EA-C621F05814B9}">
      <dgm:prSet/>
      <dgm:spPr/>
      <dgm:t>
        <a:bodyPr/>
        <a:lstStyle/>
        <a:p>
          <a:r>
            <a:rPr lang="ru-RU" dirty="0"/>
            <a:t>Частные благотворительные пожертвования</a:t>
          </a:r>
        </a:p>
      </dgm:t>
    </dgm:pt>
    <dgm:pt modelId="{068BFE5B-71C2-47FD-913E-7E6B933736A4}" type="parTrans" cxnId="{FF030D29-F755-4D7E-B5D9-041C58738FC7}">
      <dgm:prSet/>
      <dgm:spPr/>
      <dgm:t>
        <a:bodyPr/>
        <a:lstStyle/>
        <a:p>
          <a:endParaRPr lang="ru-RU"/>
        </a:p>
      </dgm:t>
    </dgm:pt>
    <dgm:pt modelId="{1AF774ED-231B-4822-B266-020DF6E503D4}" type="sibTrans" cxnId="{FF030D29-F755-4D7E-B5D9-041C58738FC7}">
      <dgm:prSet/>
      <dgm:spPr/>
      <dgm:t>
        <a:bodyPr/>
        <a:lstStyle/>
        <a:p>
          <a:endParaRPr lang="ru-RU"/>
        </a:p>
      </dgm:t>
    </dgm:pt>
    <dgm:pt modelId="{944D459A-B002-4104-BCB9-879FE01FAC6A}">
      <dgm:prSet/>
      <dgm:spPr/>
      <dgm:t>
        <a:bodyPr/>
        <a:lstStyle/>
        <a:p>
          <a:r>
            <a:rPr lang="ru-RU" dirty="0"/>
            <a:t>Благотворительные пожертвования бизнес-структур </a:t>
          </a:r>
        </a:p>
      </dgm:t>
    </dgm:pt>
    <dgm:pt modelId="{FDA5A64C-7A97-4B78-BF48-C082C3088946}" type="parTrans" cxnId="{75D6DC97-2176-4B88-9CA4-394417D88792}">
      <dgm:prSet/>
      <dgm:spPr/>
      <dgm:t>
        <a:bodyPr/>
        <a:lstStyle/>
        <a:p>
          <a:endParaRPr lang="ru-RU"/>
        </a:p>
      </dgm:t>
    </dgm:pt>
    <dgm:pt modelId="{D90369FE-4DFA-42C6-BCE8-628A3CFFC86D}" type="sibTrans" cxnId="{75D6DC97-2176-4B88-9CA4-394417D88792}">
      <dgm:prSet/>
      <dgm:spPr/>
      <dgm:t>
        <a:bodyPr/>
        <a:lstStyle/>
        <a:p>
          <a:endParaRPr lang="ru-RU"/>
        </a:p>
      </dgm:t>
    </dgm:pt>
    <dgm:pt modelId="{ACA2AF46-DCFC-4326-9BB3-BBCB960937D9}">
      <dgm:prSet/>
      <dgm:spPr/>
      <dgm:t>
        <a:bodyPr/>
        <a:lstStyle/>
        <a:p>
          <a:r>
            <a:rPr lang="ru-RU" dirty="0"/>
            <a:t>Натуральная помощь (предоставление помещений, транспорта, расходных материалов, подарков) от граждан, организаций, органов местного самоуправления</a:t>
          </a:r>
        </a:p>
      </dgm:t>
    </dgm:pt>
    <dgm:pt modelId="{B29B68E5-DE99-49C1-B552-621455023DB6}" type="parTrans" cxnId="{CFE3EE49-4540-4FBA-A4C5-07C3D491615A}">
      <dgm:prSet/>
      <dgm:spPr/>
      <dgm:t>
        <a:bodyPr/>
        <a:lstStyle/>
        <a:p>
          <a:endParaRPr lang="ru-RU"/>
        </a:p>
      </dgm:t>
    </dgm:pt>
    <dgm:pt modelId="{7F9A3F2D-B341-4050-8560-E3D41E78126E}" type="sibTrans" cxnId="{CFE3EE49-4540-4FBA-A4C5-07C3D491615A}">
      <dgm:prSet/>
      <dgm:spPr/>
      <dgm:t>
        <a:bodyPr/>
        <a:lstStyle/>
        <a:p>
          <a:endParaRPr lang="ru-RU"/>
        </a:p>
      </dgm:t>
    </dgm:pt>
    <dgm:pt modelId="{FD0474AC-4A5E-4C63-B351-7D5965649A9B}" type="pres">
      <dgm:prSet presAssocID="{8F68AA6C-5080-4848-8ECE-6AE875BB56C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5E6A8F4-40BC-43A7-965A-6EA8C578E80C}" type="pres">
      <dgm:prSet presAssocID="{C68AD741-C3FF-4817-BE57-6C1465D2086F}" presName="parentLin" presStyleCnt="0"/>
      <dgm:spPr/>
      <dgm:t>
        <a:bodyPr/>
        <a:lstStyle/>
        <a:p>
          <a:endParaRPr lang="ru-RU"/>
        </a:p>
      </dgm:t>
    </dgm:pt>
    <dgm:pt modelId="{F61700FC-7D78-4CD9-B3B7-934C40B59FD5}" type="pres">
      <dgm:prSet presAssocID="{C68AD741-C3FF-4817-BE57-6C1465D2086F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5192D1A8-B228-4A03-AFAB-2CE718618954}" type="pres">
      <dgm:prSet presAssocID="{C68AD741-C3FF-4817-BE57-6C1465D2086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F219F2-BCC4-43BD-844E-017B77952D01}" type="pres">
      <dgm:prSet presAssocID="{C68AD741-C3FF-4817-BE57-6C1465D2086F}" presName="negativeSpace" presStyleCnt="0"/>
      <dgm:spPr/>
      <dgm:t>
        <a:bodyPr/>
        <a:lstStyle/>
        <a:p>
          <a:endParaRPr lang="ru-RU"/>
        </a:p>
      </dgm:t>
    </dgm:pt>
    <dgm:pt modelId="{A7A48DD8-1385-4D4E-A1D9-05ECE9D84EE2}" type="pres">
      <dgm:prSet presAssocID="{C68AD741-C3FF-4817-BE57-6C1465D2086F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0085F9-3E1C-40DC-9E88-96C4D1EBA40C}" type="pres">
      <dgm:prSet presAssocID="{E024129F-283C-4941-BC85-B13F188BD486}" presName="spaceBetweenRectangles" presStyleCnt="0"/>
      <dgm:spPr/>
    </dgm:pt>
    <dgm:pt modelId="{8C684EDA-59F7-4EBE-80D5-A254305560DE}" type="pres">
      <dgm:prSet presAssocID="{6114C28B-4397-411C-9207-7C728F68CB42}" presName="parentLin" presStyleCnt="0"/>
      <dgm:spPr/>
    </dgm:pt>
    <dgm:pt modelId="{C20DC254-AD57-4A6C-90A2-0D95C0179B17}" type="pres">
      <dgm:prSet presAssocID="{6114C28B-4397-411C-9207-7C728F68CB42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96BC12DB-6399-4E7A-A2AF-9344224ACCC5}" type="pres">
      <dgm:prSet presAssocID="{6114C28B-4397-411C-9207-7C728F68CB42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CE6E23-BE5C-4099-BA00-2F2308C27F9A}" type="pres">
      <dgm:prSet presAssocID="{6114C28B-4397-411C-9207-7C728F68CB42}" presName="negativeSpace" presStyleCnt="0"/>
      <dgm:spPr/>
    </dgm:pt>
    <dgm:pt modelId="{4CCDB46A-4FCD-4888-99A0-85F758C8D31C}" type="pres">
      <dgm:prSet presAssocID="{6114C28B-4397-411C-9207-7C728F68CB42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9F5C681-30D0-4885-8E74-4ACD19462C6C}" srcId="{C68AD741-C3FF-4817-BE57-6C1465D2086F}" destId="{AB93385D-2957-4120-8FC4-AF4BC7FD632B}" srcOrd="1" destOrd="0" parTransId="{8723BFDF-8397-40BD-9547-C75E50FB15BE}" sibTransId="{8D12CE7B-174B-4C8D-A0D1-6CADD8A43CED}"/>
    <dgm:cxn modelId="{9A091830-F036-43C0-B98B-B35B637069F0}" type="presOf" srcId="{CC52F19F-4470-4FED-80EA-C621F05814B9}" destId="{4CCDB46A-4FCD-4888-99A0-85F758C8D31C}" srcOrd="0" destOrd="2" presId="urn:microsoft.com/office/officeart/2005/8/layout/list1"/>
    <dgm:cxn modelId="{D8F9BA7B-52CE-49EE-941D-A4BCBC114244}" type="presOf" srcId="{6114C28B-4397-411C-9207-7C728F68CB42}" destId="{C20DC254-AD57-4A6C-90A2-0D95C0179B17}" srcOrd="0" destOrd="0" presId="urn:microsoft.com/office/officeart/2005/8/layout/list1"/>
    <dgm:cxn modelId="{FF030D29-F755-4D7E-B5D9-041C58738FC7}" srcId="{6114C28B-4397-411C-9207-7C728F68CB42}" destId="{CC52F19F-4470-4FED-80EA-C621F05814B9}" srcOrd="2" destOrd="0" parTransId="{068BFE5B-71C2-47FD-913E-7E6B933736A4}" sibTransId="{1AF774ED-231B-4822-B266-020DF6E503D4}"/>
    <dgm:cxn modelId="{9841105E-6989-47D5-AB5B-26EC3D38E1EA}" type="presOf" srcId="{ACA2AF46-DCFC-4326-9BB3-BBCB960937D9}" destId="{4CCDB46A-4FCD-4888-99A0-85F758C8D31C}" srcOrd="0" destOrd="4" presId="urn:microsoft.com/office/officeart/2005/8/layout/list1"/>
    <dgm:cxn modelId="{B1E747D6-2A6C-472F-9E27-9123D3B9A8CA}" type="presOf" srcId="{8F68AA6C-5080-4848-8ECE-6AE875BB56CB}" destId="{FD0474AC-4A5E-4C63-B351-7D5965649A9B}" srcOrd="0" destOrd="0" presId="urn:microsoft.com/office/officeart/2005/8/layout/list1"/>
    <dgm:cxn modelId="{CFE3EE49-4540-4FBA-A4C5-07C3D491615A}" srcId="{6114C28B-4397-411C-9207-7C728F68CB42}" destId="{ACA2AF46-DCFC-4326-9BB3-BBCB960937D9}" srcOrd="4" destOrd="0" parTransId="{B29B68E5-DE99-49C1-B552-621455023DB6}" sibTransId="{7F9A3F2D-B341-4050-8560-E3D41E78126E}"/>
    <dgm:cxn modelId="{3B36E5D1-EDF3-4191-BF95-1326576D1942}" type="presOf" srcId="{6114C28B-4397-411C-9207-7C728F68CB42}" destId="{96BC12DB-6399-4E7A-A2AF-9344224ACCC5}" srcOrd="1" destOrd="0" presId="urn:microsoft.com/office/officeart/2005/8/layout/list1"/>
    <dgm:cxn modelId="{4C12C933-8B0B-423C-9CB4-5FFAAF9B1B7B}" type="presOf" srcId="{944D459A-B002-4104-BCB9-879FE01FAC6A}" destId="{4CCDB46A-4FCD-4888-99A0-85F758C8D31C}" srcOrd="0" destOrd="3" presId="urn:microsoft.com/office/officeart/2005/8/layout/list1"/>
    <dgm:cxn modelId="{AA8A8B71-A0FC-419E-913D-CC16F9069B90}" type="presOf" srcId="{B0ACF9FE-3561-4A10-9946-A85165C35BF7}" destId="{A7A48DD8-1385-4D4E-A1D9-05ECE9D84EE2}" srcOrd="0" destOrd="5" presId="urn:microsoft.com/office/officeart/2005/8/layout/list1"/>
    <dgm:cxn modelId="{75D6DC97-2176-4B88-9CA4-394417D88792}" srcId="{6114C28B-4397-411C-9207-7C728F68CB42}" destId="{944D459A-B002-4104-BCB9-879FE01FAC6A}" srcOrd="3" destOrd="0" parTransId="{FDA5A64C-7A97-4B78-BF48-C082C3088946}" sibTransId="{D90369FE-4DFA-42C6-BCE8-628A3CFFC86D}"/>
    <dgm:cxn modelId="{8DBE7D25-11A5-4020-BDB4-6F71C2B45524}" type="presOf" srcId="{81C5EF75-E60F-4304-9FF0-33B4715BFBF7}" destId="{A7A48DD8-1385-4D4E-A1D9-05ECE9D84EE2}" srcOrd="0" destOrd="0" presId="urn:microsoft.com/office/officeart/2005/8/layout/list1"/>
    <dgm:cxn modelId="{139B14EF-CC83-456B-B1B5-F7669FAC1624}" srcId="{C68AD741-C3FF-4817-BE57-6C1465D2086F}" destId="{BC52252B-EF54-4330-B539-04B0C0544246}" srcOrd="2" destOrd="0" parTransId="{B2C8AC72-4DD9-44F9-8CB3-7873FF18A0CF}" sibTransId="{D4071E24-FC02-4827-A07B-9D82E2CDBCE7}"/>
    <dgm:cxn modelId="{A05E3F40-0A09-41AF-82AC-32794B17B43E}" srcId="{6114C28B-4397-411C-9207-7C728F68CB42}" destId="{70A502E5-54D8-47EC-BEF2-701813446126}" srcOrd="1" destOrd="0" parTransId="{DE0E62C7-9CA1-43FC-9EBB-3B4056C34D7F}" sibTransId="{9F4EA024-1FDB-42E7-B391-9787D76DE6B0}"/>
    <dgm:cxn modelId="{B89B38D6-6E42-4653-B693-7CED87CC670A}" srcId="{6114C28B-4397-411C-9207-7C728F68CB42}" destId="{0F810671-ED65-4F88-9FAC-40DB0DCDFECB}" srcOrd="0" destOrd="0" parTransId="{3534EFDD-06E2-43E9-A29A-2E403AEB720C}" sibTransId="{0AC3AFE5-9984-47F4-BE73-BD56A57C5E6E}"/>
    <dgm:cxn modelId="{CC7B0D1D-DBD8-4819-B440-75F181E9F3BB}" srcId="{C68AD741-C3FF-4817-BE57-6C1465D2086F}" destId="{81C5EF75-E60F-4304-9FF0-33B4715BFBF7}" srcOrd="0" destOrd="0" parTransId="{85BF944F-66F3-4DCF-8994-39119A497136}" sibTransId="{24DD5369-651C-4BA9-ACCC-E229DB3002F9}"/>
    <dgm:cxn modelId="{E82BAC20-B70E-4CF7-A645-0E359863A7D4}" srcId="{8F68AA6C-5080-4848-8ECE-6AE875BB56CB}" destId="{6114C28B-4397-411C-9207-7C728F68CB42}" srcOrd="1" destOrd="0" parTransId="{01391919-808D-441D-86BA-AD136C2D617D}" sibTransId="{36BB68C3-CFD0-43FB-BFB1-20C4EE0D5049}"/>
    <dgm:cxn modelId="{D7B61B27-1C72-4342-96F2-5BAC0A76232E}" type="presOf" srcId="{C68AD741-C3FF-4817-BE57-6C1465D2086F}" destId="{5192D1A8-B228-4A03-AFAB-2CE718618954}" srcOrd="1" destOrd="0" presId="urn:microsoft.com/office/officeart/2005/8/layout/list1"/>
    <dgm:cxn modelId="{2F8E9DBF-0189-4DA8-8455-788D83C75FC9}" type="presOf" srcId="{AB93385D-2957-4120-8FC4-AF4BC7FD632B}" destId="{A7A48DD8-1385-4D4E-A1D9-05ECE9D84EE2}" srcOrd="0" destOrd="1" presId="urn:microsoft.com/office/officeart/2005/8/layout/list1"/>
    <dgm:cxn modelId="{81F5BE76-5FC8-4AB8-B50C-2187CF6BD1EC}" srcId="{C68AD741-C3FF-4817-BE57-6C1465D2086F}" destId="{B0ACF9FE-3561-4A10-9946-A85165C35BF7}" srcOrd="5" destOrd="0" parTransId="{7841E537-E179-4AEC-AAA9-6ACFFF9CFB63}" sibTransId="{C60F47B7-273F-4636-B178-7C01D8B546A5}"/>
    <dgm:cxn modelId="{0634E823-6AFC-4AED-9B69-E7FC75074D9C}" type="presOf" srcId="{C68AD741-C3FF-4817-BE57-6C1465D2086F}" destId="{F61700FC-7D78-4CD9-B3B7-934C40B59FD5}" srcOrd="0" destOrd="0" presId="urn:microsoft.com/office/officeart/2005/8/layout/list1"/>
    <dgm:cxn modelId="{E6B688D6-FF5E-4420-BF81-C325F695C087}" srcId="{8F68AA6C-5080-4848-8ECE-6AE875BB56CB}" destId="{C68AD741-C3FF-4817-BE57-6C1465D2086F}" srcOrd="0" destOrd="0" parTransId="{D497FB14-FF2C-43B3-8557-163C4EC28EEA}" sibTransId="{E024129F-283C-4941-BC85-B13F188BD486}"/>
    <dgm:cxn modelId="{7F0A3FBE-56B8-4FB2-BBBD-94381604FE79}" type="presOf" srcId="{6F01E423-844C-48C7-AB37-E864885CB1BC}" destId="{A7A48DD8-1385-4D4E-A1D9-05ECE9D84EE2}" srcOrd="0" destOrd="3" presId="urn:microsoft.com/office/officeart/2005/8/layout/list1"/>
    <dgm:cxn modelId="{352BC046-6F5E-4327-88B9-A375DBEA1E58}" type="presOf" srcId="{59E34ACA-B7D9-45D5-A794-CB8F1CA62016}" destId="{A7A48DD8-1385-4D4E-A1D9-05ECE9D84EE2}" srcOrd="0" destOrd="4" presId="urn:microsoft.com/office/officeart/2005/8/layout/list1"/>
    <dgm:cxn modelId="{9D769A8D-0D7F-4BC4-B01D-8FCC21C70725}" srcId="{C68AD741-C3FF-4817-BE57-6C1465D2086F}" destId="{6F01E423-844C-48C7-AB37-E864885CB1BC}" srcOrd="3" destOrd="0" parTransId="{9904EB8A-B781-44EA-9436-9417E756BB81}" sibTransId="{FFC454B0-FD90-41B7-9C7A-3089C1CB0A5E}"/>
    <dgm:cxn modelId="{0EAA44A6-FB4E-4F27-9695-96817F27E4DB}" type="presOf" srcId="{BC52252B-EF54-4330-B539-04B0C0544246}" destId="{A7A48DD8-1385-4D4E-A1D9-05ECE9D84EE2}" srcOrd="0" destOrd="2" presId="urn:microsoft.com/office/officeart/2005/8/layout/list1"/>
    <dgm:cxn modelId="{3EE4922E-4AA8-4CEA-AF7D-E4EB2D9D595B}" type="presOf" srcId="{70A502E5-54D8-47EC-BEF2-701813446126}" destId="{4CCDB46A-4FCD-4888-99A0-85F758C8D31C}" srcOrd="0" destOrd="1" presId="urn:microsoft.com/office/officeart/2005/8/layout/list1"/>
    <dgm:cxn modelId="{282EBA21-B24E-4184-9CA4-7675C99545B5}" srcId="{C68AD741-C3FF-4817-BE57-6C1465D2086F}" destId="{59E34ACA-B7D9-45D5-A794-CB8F1CA62016}" srcOrd="4" destOrd="0" parTransId="{0EE24B35-EF1E-4D97-A71D-3CD23A609643}" sibTransId="{12722117-5052-41CE-B87E-33DABC439B09}"/>
    <dgm:cxn modelId="{44CE026E-BF66-4CE1-9C70-91AE3D7AFE64}" type="presOf" srcId="{0F810671-ED65-4F88-9FAC-40DB0DCDFECB}" destId="{4CCDB46A-4FCD-4888-99A0-85F758C8D31C}" srcOrd="0" destOrd="0" presId="urn:microsoft.com/office/officeart/2005/8/layout/list1"/>
    <dgm:cxn modelId="{EEA2B1AF-8484-4CD2-825A-D58722EEFB93}" type="presParOf" srcId="{FD0474AC-4A5E-4C63-B351-7D5965649A9B}" destId="{E5E6A8F4-40BC-43A7-965A-6EA8C578E80C}" srcOrd="0" destOrd="0" presId="urn:microsoft.com/office/officeart/2005/8/layout/list1"/>
    <dgm:cxn modelId="{2D60E5C4-0C2B-45A2-8393-04DBBD4F02DC}" type="presParOf" srcId="{E5E6A8F4-40BC-43A7-965A-6EA8C578E80C}" destId="{F61700FC-7D78-4CD9-B3B7-934C40B59FD5}" srcOrd="0" destOrd="0" presId="urn:microsoft.com/office/officeart/2005/8/layout/list1"/>
    <dgm:cxn modelId="{DE37406C-B301-4547-9CD1-864E7003FF85}" type="presParOf" srcId="{E5E6A8F4-40BC-43A7-965A-6EA8C578E80C}" destId="{5192D1A8-B228-4A03-AFAB-2CE718618954}" srcOrd="1" destOrd="0" presId="urn:microsoft.com/office/officeart/2005/8/layout/list1"/>
    <dgm:cxn modelId="{B558EDC5-294E-4D56-AF1D-231AEB64C8E4}" type="presParOf" srcId="{FD0474AC-4A5E-4C63-B351-7D5965649A9B}" destId="{3EF219F2-BCC4-43BD-844E-017B77952D01}" srcOrd="1" destOrd="0" presId="urn:microsoft.com/office/officeart/2005/8/layout/list1"/>
    <dgm:cxn modelId="{59C10E83-0162-49AF-989A-5A0B657F74F6}" type="presParOf" srcId="{FD0474AC-4A5E-4C63-B351-7D5965649A9B}" destId="{A7A48DD8-1385-4D4E-A1D9-05ECE9D84EE2}" srcOrd="2" destOrd="0" presId="urn:microsoft.com/office/officeart/2005/8/layout/list1"/>
    <dgm:cxn modelId="{9C7A9AF9-EF34-45A3-8B63-D76E8864D458}" type="presParOf" srcId="{FD0474AC-4A5E-4C63-B351-7D5965649A9B}" destId="{A50085F9-3E1C-40DC-9E88-96C4D1EBA40C}" srcOrd="3" destOrd="0" presId="urn:microsoft.com/office/officeart/2005/8/layout/list1"/>
    <dgm:cxn modelId="{5AABF961-91A2-4CFA-AB4F-1FEAC194442B}" type="presParOf" srcId="{FD0474AC-4A5E-4C63-B351-7D5965649A9B}" destId="{8C684EDA-59F7-4EBE-80D5-A254305560DE}" srcOrd="4" destOrd="0" presId="urn:microsoft.com/office/officeart/2005/8/layout/list1"/>
    <dgm:cxn modelId="{D6625291-8DFF-4B61-A3B5-2018258FE721}" type="presParOf" srcId="{8C684EDA-59F7-4EBE-80D5-A254305560DE}" destId="{C20DC254-AD57-4A6C-90A2-0D95C0179B17}" srcOrd="0" destOrd="0" presId="urn:microsoft.com/office/officeart/2005/8/layout/list1"/>
    <dgm:cxn modelId="{1E35BF7B-E007-4D7A-B5AB-3F4ED5D29556}" type="presParOf" srcId="{8C684EDA-59F7-4EBE-80D5-A254305560DE}" destId="{96BC12DB-6399-4E7A-A2AF-9344224ACCC5}" srcOrd="1" destOrd="0" presId="urn:microsoft.com/office/officeart/2005/8/layout/list1"/>
    <dgm:cxn modelId="{346BD57D-6804-4F99-99F9-33A5F53A92BB}" type="presParOf" srcId="{FD0474AC-4A5E-4C63-B351-7D5965649A9B}" destId="{C8CE6E23-BE5C-4099-BA00-2F2308C27F9A}" srcOrd="5" destOrd="0" presId="urn:microsoft.com/office/officeart/2005/8/layout/list1"/>
    <dgm:cxn modelId="{CBF601ED-1956-4FD4-88B6-02019D99A209}" type="presParOf" srcId="{FD0474AC-4A5E-4C63-B351-7D5965649A9B}" destId="{4CCDB46A-4FCD-4888-99A0-85F758C8D31C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723D2B4-709E-408F-B376-CF9F09C334BD}" type="doc">
      <dgm:prSet loTypeId="urn:microsoft.com/office/officeart/2009/layout/CircleArrowProcess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7BAD062-2347-43D3-BA09-EF3E32B08EF7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8 краевых общественных организаций </a:t>
          </a:r>
          <a:endParaRPr lang="ru-RU" sz="1200" dirty="0">
            <a:solidFill>
              <a:schemeClr val="tx1"/>
            </a:solidFill>
          </a:endParaRPr>
        </a:p>
      </dgm:t>
    </dgm:pt>
    <dgm:pt modelId="{5DA629C5-5115-4E75-A1D4-299449D926EE}" type="parTrans" cxnId="{80D98638-A268-4C85-80B9-7E66CE9E31C6}">
      <dgm:prSet/>
      <dgm:spPr/>
      <dgm:t>
        <a:bodyPr/>
        <a:lstStyle/>
        <a:p>
          <a:endParaRPr lang="ru-RU"/>
        </a:p>
      </dgm:t>
    </dgm:pt>
    <dgm:pt modelId="{96EB4E7E-E152-4013-8EA5-50384EC17C97}" type="sibTrans" cxnId="{80D98638-A268-4C85-80B9-7E66CE9E31C6}">
      <dgm:prSet/>
      <dgm:spPr/>
      <dgm:t>
        <a:bodyPr/>
        <a:lstStyle/>
        <a:p>
          <a:endParaRPr lang="ru-RU"/>
        </a:p>
      </dgm:t>
    </dgm:pt>
    <dgm:pt modelId="{6F68E095-F828-40A9-9345-82B83AF84B9F}">
      <dgm:prSet phldrT="[Текст]" custT="1"/>
      <dgm:spPr/>
      <dgm:t>
        <a:bodyPr/>
        <a:lstStyle/>
        <a:p>
          <a:r>
            <a:rPr lang="ru-RU" sz="1050" dirty="0" smtClean="0"/>
            <a:t>7 муниципальных общественных организаций</a:t>
          </a:r>
          <a:endParaRPr lang="ru-RU" sz="1050" dirty="0"/>
        </a:p>
      </dgm:t>
    </dgm:pt>
    <dgm:pt modelId="{F9F6B9E9-2878-4B83-84B3-C9C53B87AC75}" type="parTrans" cxnId="{AD8995F8-E381-4BB8-A964-F6AE18F0A597}">
      <dgm:prSet/>
      <dgm:spPr/>
      <dgm:t>
        <a:bodyPr/>
        <a:lstStyle/>
        <a:p>
          <a:endParaRPr lang="ru-RU"/>
        </a:p>
      </dgm:t>
    </dgm:pt>
    <dgm:pt modelId="{6954E376-F8A2-4B76-8122-B697700A754F}" type="sibTrans" cxnId="{AD8995F8-E381-4BB8-A964-F6AE18F0A597}">
      <dgm:prSet/>
      <dgm:spPr/>
      <dgm:t>
        <a:bodyPr/>
        <a:lstStyle/>
        <a:p>
          <a:endParaRPr lang="ru-RU"/>
        </a:p>
      </dgm:t>
    </dgm:pt>
    <dgm:pt modelId="{E5D8E9E3-809B-4222-AE6E-EC0C1D05FAAE}">
      <dgm:prSet phldrT="[Текст]"/>
      <dgm:spPr/>
      <dgm:t>
        <a:bodyPr/>
        <a:lstStyle/>
        <a:p>
          <a:r>
            <a:rPr lang="ru-RU" dirty="0" smtClean="0"/>
            <a:t>Создание АССОЦИАЦИИ</a:t>
          </a:r>
          <a:endParaRPr lang="ru-RU" dirty="0"/>
        </a:p>
      </dgm:t>
    </dgm:pt>
    <dgm:pt modelId="{DEDDB44B-1641-4E4E-AAAC-FEB5C22CB311}" type="parTrans" cxnId="{949B2101-2581-46F0-B3B9-A604827EA8AA}">
      <dgm:prSet/>
      <dgm:spPr/>
      <dgm:t>
        <a:bodyPr/>
        <a:lstStyle/>
        <a:p>
          <a:endParaRPr lang="ru-RU"/>
        </a:p>
      </dgm:t>
    </dgm:pt>
    <dgm:pt modelId="{ED737AD4-B302-4718-B820-446569141A31}" type="sibTrans" cxnId="{949B2101-2581-46F0-B3B9-A604827EA8AA}">
      <dgm:prSet/>
      <dgm:spPr/>
      <dgm:t>
        <a:bodyPr/>
        <a:lstStyle/>
        <a:p>
          <a:endParaRPr lang="ru-RU"/>
        </a:p>
      </dgm:t>
    </dgm:pt>
    <dgm:pt modelId="{ABA85F25-03F3-4DC6-9BD6-A58E98E6FB8E}" type="pres">
      <dgm:prSet presAssocID="{B723D2B4-709E-408F-B376-CF9F09C334BD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A80BF9E-B963-4FF1-9CF7-38693192FBC0}" type="pres">
      <dgm:prSet presAssocID="{97BAD062-2347-43D3-BA09-EF3E32B08EF7}" presName="Accent1" presStyleCnt="0"/>
      <dgm:spPr/>
    </dgm:pt>
    <dgm:pt modelId="{986BBEE8-4ED1-4053-892C-281FB9DC8819}" type="pres">
      <dgm:prSet presAssocID="{97BAD062-2347-43D3-BA09-EF3E32B08EF7}" presName="Accent" presStyleLbl="node1" presStyleIdx="0" presStyleCnt="3"/>
      <dgm:spPr/>
    </dgm:pt>
    <dgm:pt modelId="{764DAEDA-7330-4054-B47D-428FC9F66A14}" type="pres">
      <dgm:prSet presAssocID="{97BAD062-2347-43D3-BA09-EF3E32B08EF7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DF260A-F7A9-4D48-8B43-3D491B80AD66}" type="pres">
      <dgm:prSet presAssocID="{6F68E095-F828-40A9-9345-82B83AF84B9F}" presName="Accent2" presStyleCnt="0"/>
      <dgm:spPr/>
    </dgm:pt>
    <dgm:pt modelId="{1A944AFE-A768-4561-8C6F-D397B9AD5EED}" type="pres">
      <dgm:prSet presAssocID="{6F68E095-F828-40A9-9345-82B83AF84B9F}" presName="Accent" presStyleLbl="node1" presStyleIdx="1" presStyleCnt="3"/>
      <dgm:spPr/>
    </dgm:pt>
    <dgm:pt modelId="{9A7A2113-6202-47CD-BA42-410450EAE793}" type="pres">
      <dgm:prSet presAssocID="{6F68E095-F828-40A9-9345-82B83AF84B9F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A2C4BA-74ED-4538-A397-E685EAD8C400}" type="pres">
      <dgm:prSet presAssocID="{E5D8E9E3-809B-4222-AE6E-EC0C1D05FAAE}" presName="Accent3" presStyleCnt="0"/>
      <dgm:spPr/>
    </dgm:pt>
    <dgm:pt modelId="{892C02DE-5460-4D26-8448-9FFDBEE04473}" type="pres">
      <dgm:prSet presAssocID="{E5D8E9E3-809B-4222-AE6E-EC0C1D05FAAE}" presName="Accent" presStyleLbl="node1" presStyleIdx="2" presStyleCnt="3"/>
      <dgm:spPr/>
    </dgm:pt>
    <dgm:pt modelId="{C0C88492-A46F-4010-A2DF-C02B254E64D1}" type="pres">
      <dgm:prSet presAssocID="{E5D8E9E3-809B-4222-AE6E-EC0C1D05FAAE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49B2101-2581-46F0-B3B9-A604827EA8AA}" srcId="{B723D2B4-709E-408F-B376-CF9F09C334BD}" destId="{E5D8E9E3-809B-4222-AE6E-EC0C1D05FAAE}" srcOrd="2" destOrd="0" parTransId="{DEDDB44B-1641-4E4E-AAAC-FEB5C22CB311}" sibTransId="{ED737AD4-B302-4718-B820-446569141A31}"/>
    <dgm:cxn modelId="{5E20868C-1A63-441A-A433-5A67841ADF51}" type="presOf" srcId="{B723D2B4-709E-408F-B376-CF9F09C334BD}" destId="{ABA85F25-03F3-4DC6-9BD6-A58E98E6FB8E}" srcOrd="0" destOrd="0" presId="urn:microsoft.com/office/officeart/2009/layout/CircleArrowProcess"/>
    <dgm:cxn modelId="{80D98638-A268-4C85-80B9-7E66CE9E31C6}" srcId="{B723D2B4-709E-408F-B376-CF9F09C334BD}" destId="{97BAD062-2347-43D3-BA09-EF3E32B08EF7}" srcOrd="0" destOrd="0" parTransId="{5DA629C5-5115-4E75-A1D4-299449D926EE}" sibTransId="{96EB4E7E-E152-4013-8EA5-50384EC17C97}"/>
    <dgm:cxn modelId="{AD8995F8-E381-4BB8-A964-F6AE18F0A597}" srcId="{B723D2B4-709E-408F-B376-CF9F09C334BD}" destId="{6F68E095-F828-40A9-9345-82B83AF84B9F}" srcOrd="1" destOrd="0" parTransId="{F9F6B9E9-2878-4B83-84B3-C9C53B87AC75}" sibTransId="{6954E376-F8A2-4B76-8122-B697700A754F}"/>
    <dgm:cxn modelId="{508273D2-D5D1-434C-9C63-9354A96CEDE7}" type="presOf" srcId="{97BAD062-2347-43D3-BA09-EF3E32B08EF7}" destId="{764DAEDA-7330-4054-B47D-428FC9F66A14}" srcOrd="0" destOrd="0" presId="urn:microsoft.com/office/officeart/2009/layout/CircleArrowProcess"/>
    <dgm:cxn modelId="{940909F5-7689-47A6-BF7E-FD026A090B67}" type="presOf" srcId="{E5D8E9E3-809B-4222-AE6E-EC0C1D05FAAE}" destId="{C0C88492-A46F-4010-A2DF-C02B254E64D1}" srcOrd="0" destOrd="0" presId="urn:microsoft.com/office/officeart/2009/layout/CircleArrowProcess"/>
    <dgm:cxn modelId="{8CFE90D3-2A20-40D1-B2E3-055A6BE644F8}" type="presOf" srcId="{6F68E095-F828-40A9-9345-82B83AF84B9F}" destId="{9A7A2113-6202-47CD-BA42-410450EAE793}" srcOrd="0" destOrd="0" presId="urn:microsoft.com/office/officeart/2009/layout/CircleArrowProcess"/>
    <dgm:cxn modelId="{0B12B2DE-3930-4A1E-9C0C-FECCCFC34C61}" type="presParOf" srcId="{ABA85F25-03F3-4DC6-9BD6-A58E98E6FB8E}" destId="{BA80BF9E-B963-4FF1-9CF7-38693192FBC0}" srcOrd="0" destOrd="0" presId="urn:microsoft.com/office/officeart/2009/layout/CircleArrowProcess"/>
    <dgm:cxn modelId="{C6508622-DAC9-4E7C-8940-A268FB418A47}" type="presParOf" srcId="{BA80BF9E-B963-4FF1-9CF7-38693192FBC0}" destId="{986BBEE8-4ED1-4053-892C-281FB9DC8819}" srcOrd="0" destOrd="0" presId="urn:microsoft.com/office/officeart/2009/layout/CircleArrowProcess"/>
    <dgm:cxn modelId="{30853D7D-49C0-4EDA-9B45-F050D0220958}" type="presParOf" srcId="{ABA85F25-03F3-4DC6-9BD6-A58E98E6FB8E}" destId="{764DAEDA-7330-4054-B47D-428FC9F66A14}" srcOrd="1" destOrd="0" presId="urn:microsoft.com/office/officeart/2009/layout/CircleArrowProcess"/>
    <dgm:cxn modelId="{F8A7D446-F141-47A1-8534-3F6571425169}" type="presParOf" srcId="{ABA85F25-03F3-4DC6-9BD6-A58E98E6FB8E}" destId="{9CDF260A-F7A9-4D48-8B43-3D491B80AD66}" srcOrd="2" destOrd="0" presId="urn:microsoft.com/office/officeart/2009/layout/CircleArrowProcess"/>
    <dgm:cxn modelId="{3C3058A9-9FA6-426D-BEFC-5C3BB576E072}" type="presParOf" srcId="{9CDF260A-F7A9-4D48-8B43-3D491B80AD66}" destId="{1A944AFE-A768-4561-8C6F-D397B9AD5EED}" srcOrd="0" destOrd="0" presId="urn:microsoft.com/office/officeart/2009/layout/CircleArrowProcess"/>
    <dgm:cxn modelId="{20A9E5A9-6BBD-4B2A-B7E3-290CAA0398FA}" type="presParOf" srcId="{ABA85F25-03F3-4DC6-9BD6-A58E98E6FB8E}" destId="{9A7A2113-6202-47CD-BA42-410450EAE793}" srcOrd="3" destOrd="0" presId="urn:microsoft.com/office/officeart/2009/layout/CircleArrowProcess"/>
    <dgm:cxn modelId="{99C5B4D4-84EC-4929-AA76-6CD9CF30E218}" type="presParOf" srcId="{ABA85F25-03F3-4DC6-9BD6-A58E98E6FB8E}" destId="{EFA2C4BA-74ED-4538-A397-E685EAD8C400}" srcOrd="4" destOrd="0" presId="urn:microsoft.com/office/officeart/2009/layout/CircleArrowProcess"/>
    <dgm:cxn modelId="{8DDCA53F-86D3-473F-BC82-9EA249FA75CF}" type="presParOf" srcId="{EFA2C4BA-74ED-4538-A397-E685EAD8C400}" destId="{892C02DE-5460-4D26-8448-9FFDBEE04473}" srcOrd="0" destOrd="0" presId="urn:microsoft.com/office/officeart/2009/layout/CircleArrowProcess"/>
    <dgm:cxn modelId="{148E5403-E30E-4263-824C-D4F11079B9A7}" type="presParOf" srcId="{ABA85F25-03F3-4DC6-9BD6-A58E98E6FB8E}" destId="{C0C88492-A46F-4010-A2DF-C02B254E64D1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2C25AC9-F4BA-46F5-A813-630BDBAB8636}" type="doc">
      <dgm:prSet loTypeId="urn:microsoft.com/office/officeart/2008/layout/Lin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8C3F4250-BB56-4752-83F2-18FD35C25DDA}">
      <dgm:prSet phldrT="[Текст]" custT="1"/>
      <dgm:spPr/>
      <dgm:t>
        <a:bodyPr vert="vert270" anchor="ctr"/>
        <a:lstStyle/>
        <a:p>
          <a:pPr algn="ctr"/>
          <a:r>
            <a:rPr lang="ru-RU" sz="2000" b="1" dirty="0" smtClean="0"/>
            <a:t>НАПРАВЛЕНИЕ ДЕЯТЕЛЬНОСТИ</a:t>
          </a:r>
          <a:endParaRPr lang="ru-RU" sz="2000" b="1" dirty="0"/>
        </a:p>
      </dgm:t>
    </dgm:pt>
    <dgm:pt modelId="{3083BC64-81D3-499C-BFF7-4B2913B46C7A}" type="parTrans" cxnId="{EB13D24E-18B6-4705-8D8E-8D0004C99406}">
      <dgm:prSet/>
      <dgm:spPr/>
      <dgm:t>
        <a:bodyPr/>
        <a:lstStyle/>
        <a:p>
          <a:endParaRPr lang="ru-RU"/>
        </a:p>
      </dgm:t>
    </dgm:pt>
    <dgm:pt modelId="{1604EEDC-EA1E-4D8D-80BF-E8111FD00FF6}" type="sibTrans" cxnId="{EB13D24E-18B6-4705-8D8E-8D0004C99406}">
      <dgm:prSet/>
      <dgm:spPr/>
      <dgm:t>
        <a:bodyPr/>
        <a:lstStyle/>
        <a:p>
          <a:endParaRPr lang="ru-RU"/>
        </a:p>
      </dgm:t>
    </dgm:pt>
    <dgm:pt modelId="{A5889C30-8ED5-44C6-A000-046BA2B7E11A}">
      <dgm:prSet phldrT="[Текст]"/>
      <dgm:spPr/>
      <dgm:t>
        <a:bodyPr anchor="ctr"/>
        <a:lstStyle/>
        <a:p>
          <a:r>
            <a:rPr lang="ru-RU" dirty="0" smtClean="0"/>
            <a:t>Проведение конференций, семинаров, круглых столов;</a:t>
          </a:r>
          <a:endParaRPr lang="ru-RU" dirty="0"/>
        </a:p>
      </dgm:t>
    </dgm:pt>
    <dgm:pt modelId="{F3024C01-798A-4F60-9B37-9B515CA2A74C}" type="parTrans" cxnId="{4C358445-0A7E-4DD1-A9BC-88A1441A6A18}">
      <dgm:prSet/>
      <dgm:spPr/>
      <dgm:t>
        <a:bodyPr/>
        <a:lstStyle/>
        <a:p>
          <a:endParaRPr lang="ru-RU"/>
        </a:p>
      </dgm:t>
    </dgm:pt>
    <dgm:pt modelId="{06314130-023A-4C1B-99C8-CB84AFA9BB66}" type="sibTrans" cxnId="{4C358445-0A7E-4DD1-A9BC-88A1441A6A18}">
      <dgm:prSet/>
      <dgm:spPr/>
      <dgm:t>
        <a:bodyPr/>
        <a:lstStyle/>
        <a:p>
          <a:endParaRPr lang="ru-RU"/>
        </a:p>
      </dgm:t>
    </dgm:pt>
    <dgm:pt modelId="{0B2CD0FC-0DC8-4229-8807-AED14D5B04F2}">
      <dgm:prSet/>
      <dgm:spPr/>
      <dgm:t>
        <a:bodyPr anchor="ctr"/>
        <a:lstStyle/>
        <a:p>
          <a:r>
            <a:rPr lang="ru-RU" dirty="0" smtClean="0"/>
            <a:t>Соучастие в проектах и реализация совместных проектов;</a:t>
          </a:r>
          <a:endParaRPr lang="ru-RU" dirty="0"/>
        </a:p>
      </dgm:t>
    </dgm:pt>
    <dgm:pt modelId="{808E7BD1-C6A0-456C-8A40-2999CEEF5DED}" type="parTrans" cxnId="{99581D09-EC20-41FF-B520-8B1ED04183DC}">
      <dgm:prSet/>
      <dgm:spPr/>
      <dgm:t>
        <a:bodyPr/>
        <a:lstStyle/>
        <a:p>
          <a:endParaRPr lang="ru-RU"/>
        </a:p>
      </dgm:t>
    </dgm:pt>
    <dgm:pt modelId="{EE5DE7AA-F694-47B7-B78D-5960F3EA864D}" type="sibTrans" cxnId="{99581D09-EC20-41FF-B520-8B1ED04183DC}">
      <dgm:prSet/>
      <dgm:spPr/>
      <dgm:t>
        <a:bodyPr/>
        <a:lstStyle/>
        <a:p>
          <a:endParaRPr lang="ru-RU"/>
        </a:p>
      </dgm:t>
    </dgm:pt>
    <dgm:pt modelId="{79BE441F-7421-4B47-9AC5-85FBBFBF1F84}">
      <dgm:prSet/>
      <dgm:spPr/>
      <dgm:t>
        <a:bodyPr anchor="ctr"/>
        <a:lstStyle/>
        <a:p>
          <a:r>
            <a:rPr lang="ru-RU" dirty="0" smtClean="0"/>
            <a:t>Обмен опытом работы с родителями особенных детей.</a:t>
          </a:r>
          <a:endParaRPr lang="ru-RU" dirty="0"/>
        </a:p>
      </dgm:t>
    </dgm:pt>
    <dgm:pt modelId="{3F484879-4286-4F13-BB12-A7A79C0BAAE1}" type="parTrans" cxnId="{D348212C-0D39-4EF3-8547-DAAAEDD0AEA1}">
      <dgm:prSet/>
      <dgm:spPr/>
      <dgm:t>
        <a:bodyPr/>
        <a:lstStyle/>
        <a:p>
          <a:endParaRPr lang="ru-RU"/>
        </a:p>
      </dgm:t>
    </dgm:pt>
    <dgm:pt modelId="{9144C006-920E-423A-9C15-6B80D8DCA31D}" type="sibTrans" cxnId="{D348212C-0D39-4EF3-8547-DAAAEDD0AEA1}">
      <dgm:prSet/>
      <dgm:spPr/>
      <dgm:t>
        <a:bodyPr/>
        <a:lstStyle/>
        <a:p>
          <a:endParaRPr lang="ru-RU"/>
        </a:p>
      </dgm:t>
    </dgm:pt>
    <dgm:pt modelId="{9D3582E3-606C-4998-B2FE-529C37BC1FFC}">
      <dgm:prSet phldrT="[Текст]"/>
      <dgm:spPr/>
      <dgm:t>
        <a:bodyPr anchor="ctr"/>
        <a:lstStyle/>
        <a:p>
          <a:r>
            <a:rPr lang="ru-RU" dirty="0" smtClean="0"/>
            <a:t>Организация совещаний с ИОГВ, ОМСУ и иными органами власти по актуальных вопросам, требующих решений;</a:t>
          </a:r>
          <a:endParaRPr lang="ru-RU" dirty="0"/>
        </a:p>
      </dgm:t>
    </dgm:pt>
    <dgm:pt modelId="{ABE0B04D-BCB9-4D11-95BB-87D97848EBA4}" type="parTrans" cxnId="{4BBA2A0C-A30E-4103-8932-3B6C0256F350}">
      <dgm:prSet/>
      <dgm:spPr/>
      <dgm:t>
        <a:bodyPr/>
        <a:lstStyle/>
        <a:p>
          <a:endParaRPr lang="ru-RU"/>
        </a:p>
      </dgm:t>
    </dgm:pt>
    <dgm:pt modelId="{DB687EFB-C0B7-4F09-86EF-10D2B16FC4EA}" type="sibTrans" cxnId="{4BBA2A0C-A30E-4103-8932-3B6C0256F350}">
      <dgm:prSet/>
      <dgm:spPr/>
      <dgm:t>
        <a:bodyPr/>
        <a:lstStyle/>
        <a:p>
          <a:endParaRPr lang="ru-RU"/>
        </a:p>
      </dgm:t>
    </dgm:pt>
    <dgm:pt modelId="{2B74E38D-79FA-4274-9891-49B879DF5947}" type="pres">
      <dgm:prSet presAssocID="{92C25AC9-F4BA-46F5-A813-630BDBAB8636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0898FD6-A0C3-40C1-985F-EA70D9DAC71F}" type="pres">
      <dgm:prSet presAssocID="{8C3F4250-BB56-4752-83F2-18FD35C25DDA}" presName="thickLine" presStyleLbl="alignNode1" presStyleIdx="0" presStyleCnt="1"/>
      <dgm:spPr/>
    </dgm:pt>
    <dgm:pt modelId="{CC970916-41B7-421A-80EF-57820548692A}" type="pres">
      <dgm:prSet presAssocID="{8C3F4250-BB56-4752-83F2-18FD35C25DDA}" presName="horz1" presStyleCnt="0"/>
      <dgm:spPr/>
    </dgm:pt>
    <dgm:pt modelId="{DFE59B08-4ABF-4DD1-968B-2BD799AF0EE8}" type="pres">
      <dgm:prSet presAssocID="{8C3F4250-BB56-4752-83F2-18FD35C25DDA}" presName="tx1" presStyleLbl="revTx" presStyleIdx="0" presStyleCnt="5"/>
      <dgm:spPr/>
      <dgm:t>
        <a:bodyPr/>
        <a:lstStyle/>
        <a:p>
          <a:endParaRPr lang="ru-RU"/>
        </a:p>
      </dgm:t>
    </dgm:pt>
    <dgm:pt modelId="{33050729-83B8-4157-825C-194EA376A5C4}" type="pres">
      <dgm:prSet presAssocID="{8C3F4250-BB56-4752-83F2-18FD35C25DDA}" presName="vert1" presStyleCnt="0"/>
      <dgm:spPr/>
    </dgm:pt>
    <dgm:pt modelId="{7C012AEC-0F63-4246-98EF-14949C89E800}" type="pres">
      <dgm:prSet presAssocID="{A5889C30-8ED5-44C6-A000-046BA2B7E11A}" presName="vertSpace2a" presStyleCnt="0"/>
      <dgm:spPr/>
    </dgm:pt>
    <dgm:pt modelId="{8646A0F8-9BFF-47E4-8A31-0863BADCE399}" type="pres">
      <dgm:prSet presAssocID="{A5889C30-8ED5-44C6-A000-046BA2B7E11A}" presName="horz2" presStyleCnt="0"/>
      <dgm:spPr/>
    </dgm:pt>
    <dgm:pt modelId="{4CF84839-B86E-40C5-9BAE-4D9C52EA97D3}" type="pres">
      <dgm:prSet presAssocID="{A5889C30-8ED5-44C6-A000-046BA2B7E11A}" presName="horzSpace2" presStyleCnt="0"/>
      <dgm:spPr/>
    </dgm:pt>
    <dgm:pt modelId="{9F6F69C4-9333-44D5-8031-13AC60FDB69D}" type="pres">
      <dgm:prSet presAssocID="{A5889C30-8ED5-44C6-A000-046BA2B7E11A}" presName="tx2" presStyleLbl="revTx" presStyleIdx="1" presStyleCnt="5"/>
      <dgm:spPr/>
      <dgm:t>
        <a:bodyPr/>
        <a:lstStyle/>
        <a:p>
          <a:endParaRPr lang="ru-RU"/>
        </a:p>
      </dgm:t>
    </dgm:pt>
    <dgm:pt modelId="{715685DF-2D53-4923-A678-D3C1F528405A}" type="pres">
      <dgm:prSet presAssocID="{A5889C30-8ED5-44C6-A000-046BA2B7E11A}" presName="vert2" presStyleCnt="0"/>
      <dgm:spPr/>
    </dgm:pt>
    <dgm:pt modelId="{DD177FF6-11E1-4157-9667-1D6B291320CD}" type="pres">
      <dgm:prSet presAssocID="{A5889C30-8ED5-44C6-A000-046BA2B7E11A}" presName="thinLine2b" presStyleLbl="callout" presStyleIdx="0" presStyleCnt="4"/>
      <dgm:spPr/>
    </dgm:pt>
    <dgm:pt modelId="{3D06CFA9-9449-44D2-9CA1-C58982A718D0}" type="pres">
      <dgm:prSet presAssocID="{A5889C30-8ED5-44C6-A000-046BA2B7E11A}" presName="vertSpace2b" presStyleCnt="0"/>
      <dgm:spPr/>
    </dgm:pt>
    <dgm:pt modelId="{0C5D6897-5022-4E3C-BA4A-E117FCE34221}" type="pres">
      <dgm:prSet presAssocID="{9D3582E3-606C-4998-B2FE-529C37BC1FFC}" presName="horz2" presStyleCnt="0"/>
      <dgm:spPr/>
    </dgm:pt>
    <dgm:pt modelId="{DDB1161F-4C87-4758-9938-7E2C1A77B060}" type="pres">
      <dgm:prSet presAssocID="{9D3582E3-606C-4998-B2FE-529C37BC1FFC}" presName="horzSpace2" presStyleCnt="0"/>
      <dgm:spPr/>
    </dgm:pt>
    <dgm:pt modelId="{3A45112F-5251-49C7-8F9F-349F96BECF17}" type="pres">
      <dgm:prSet presAssocID="{9D3582E3-606C-4998-B2FE-529C37BC1FFC}" presName="tx2" presStyleLbl="revTx" presStyleIdx="2" presStyleCnt="5"/>
      <dgm:spPr/>
      <dgm:t>
        <a:bodyPr/>
        <a:lstStyle/>
        <a:p>
          <a:endParaRPr lang="ru-RU"/>
        </a:p>
      </dgm:t>
    </dgm:pt>
    <dgm:pt modelId="{462EC25E-1D74-4DBA-BB2B-1CD26A80501C}" type="pres">
      <dgm:prSet presAssocID="{9D3582E3-606C-4998-B2FE-529C37BC1FFC}" presName="vert2" presStyleCnt="0"/>
      <dgm:spPr/>
    </dgm:pt>
    <dgm:pt modelId="{FDD61DFC-B19E-473E-8BD6-4D16F82CC14D}" type="pres">
      <dgm:prSet presAssocID="{9D3582E3-606C-4998-B2FE-529C37BC1FFC}" presName="thinLine2b" presStyleLbl="callout" presStyleIdx="1" presStyleCnt="4"/>
      <dgm:spPr/>
    </dgm:pt>
    <dgm:pt modelId="{EDC012CE-EA42-4EA3-809F-41DDC3D141B8}" type="pres">
      <dgm:prSet presAssocID="{9D3582E3-606C-4998-B2FE-529C37BC1FFC}" presName="vertSpace2b" presStyleCnt="0"/>
      <dgm:spPr/>
    </dgm:pt>
    <dgm:pt modelId="{9FD79821-D09F-4F0E-862E-61660067F193}" type="pres">
      <dgm:prSet presAssocID="{0B2CD0FC-0DC8-4229-8807-AED14D5B04F2}" presName="horz2" presStyleCnt="0"/>
      <dgm:spPr/>
    </dgm:pt>
    <dgm:pt modelId="{ED2F01C9-0FED-4AAA-AC88-457BF5CEEBF4}" type="pres">
      <dgm:prSet presAssocID="{0B2CD0FC-0DC8-4229-8807-AED14D5B04F2}" presName="horzSpace2" presStyleCnt="0"/>
      <dgm:spPr/>
    </dgm:pt>
    <dgm:pt modelId="{D8539266-5E48-49EF-BEB3-170BF003A4CD}" type="pres">
      <dgm:prSet presAssocID="{0B2CD0FC-0DC8-4229-8807-AED14D5B04F2}" presName="tx2" presStyleLbl="revTx" presStyleIdx="3" presStyleCnt="5"/>
      <dgm:spPr/>
      <dgm:t>
        <a:bodyPr/>
        <a:lstStyle/>
        <a:p>
          <a:endParaRPr lang="ru-RU"/>
        </a:p>
      </dgm:t>
    </dgm:pt>
    <dgm:pt modelId="{6EE02E96-F512-44A5-B8CF-6AD29C523210}" type="pres">
      <dgm:prSet presAssocID="{0B2CD0FC-0DC8-4229-8807-AED14D5B04F2}" presName="vert2" presStyleCnt="0"/>
      <dgm:spPr/>
    </dgm:pt>
    <dgm:pt modelId="{CA05BA6C-E248-4E47-B3C3-C21595B7C1DB}" type="pres">
      <dgm:prSet presAssocID="{0B2CD0FC-0DC8-4229-8807-AED14D5B04F2}" presName="thinLine2b" presStyleLbl="callout" presStyleIdx="2" presStyleCnt="4"/>
      <dgm:spPr/>
    </dgm:pt>
    <dgm:pt modelId="{636C8E0C-3B00-4A25-BC88-1EE516F7A7DE}" type="pres">
      <dgm:prSet presAssocID="{0B2CD0FC-0DC8-4229-8807-AED14D5B04F2}" presName="vertSpace2b" presStyleCnt="0"/>
      <dgm:spPr/>
    </dgm:pt>
    <dgm:pt modelId="{AEEB9363-F9A3-4F14-BF6F-3B82C7AC21F9}" type="pres">
      <dgm:prSet presAssocID="{79BE441F-7421-4B47-9AC5-85FBBFBF1F84}" presName="horz2" presStyleCnt="0"/>
      <dgm:spPr/>
    </dgm:pt>
    <dgm:pt modelId="{0F62E169-92F2-4341-A3A9-43F733DEC1B4}" type="pres">
      <dgm:prSet presAssocID="{79BE441F-7421-4B47-9AC5-85FBBFBF1F84}" presName="horzSpace2" presStyleCnt="0"/>
      <dgm:spPr/>
    </dgm:pt>
    <dgm:pt modelId="{3026E748-5BA9-4A25-B17C-7F677399F652}" type="pres">
      <dgm:prSet presAssocID="{79BE441F-7421-4B47-9AC5-85FBBFBF1F84}" presName="tx2" presStyleLbl="revTx" presStyleIdx="4" presStyleCnt="5"/>
      <dgm:spPr/>
      <dgm:t>
        <a:bodyPr/>
        <a:lstStyle/>
        <a:p>
          <a:endParaRPr lang="ru-RU"/>
        </a:p>
      </dgm:t>
    </dgm:pt>
    <dgm:pt modelId="{AD10C9C1-C557-4BF2-82E3-57DB9208788B}" type="pres">
      <dgm:prSet presAssocID="{79BE441F-7421-4B47-9AC5-85FBBFBF1F84}" presName="vert2" presStyleCnt="0"/>
      <dgm:spPr/>
    </dgm:pt>
    <dgm:pt modelId="{C1237612-E2CE-4328-BF3D-48E4CB72DA30}" type="pres">
      <dgm:prSet presAssocID="{79BE441F-7421-4B47-9AC5-85FBBFBF1F84}" presName="thinLine2b" presStyleLbl="callout" presStyleIdx="3" presStyleCnt="4"/>
      <dgm:spPr/>
    </dgm:pt>
    <dgm:pt modelId="{C05E4CA6-7F70-4CEC-AC0E-39DF19926280}" type="pres">
      <dgm:prSet presAssocID="{79BE441F-7421-4B47-9AC5-85FBBFBF1F84}" presName="vertSpace2b" presStyleCnt="0"/>
      <dgm:spPr/>
    </dgm:pt>
  </dgm:ptLst>
  <dgm:cxnLst>
    <dgm:cxn modelId="{EB13D24E-18B6-4705-8D8E-8D0004C99406}" srcId="{92C25AC9-F4BA-46F5-A813-630BDBAB8636}" destId="{8C3F4250-BB56-4752-83F2-18FD35C25DDA}" srcOrd="0" destOrd="0" parTransId="{3083BC64-81D3-499C-BFF7-4B2913B46C7A}" sibTransId="{1604EEDC-EA1E-4D8D-80BF-E8111FD00FF6}"/>
    <dgm:cxn modelId="{92DC7085-1B23-4D98-B13D-E91C963C9F33}" type="presOf" srcId="{8C3F4250-BB56-4752-83F2-18FD35C25DDA}" destId="{DFE59B08-4ABF-4DD1-968B-2BD799AF0EE8}" srcOrd="0" destOrd="0" presId="urn:microsoft.com/office/officeart/2008/layout/LinedList"/>
    <dgm:cxn modelId="{4C358445-0A7E-4DD1-A9BC-88A1441A6A18}" srcId="{8C3F4250-BB56-4752-83F2-18FD35C25DDA}" destId="{A5889C30-8ED5-44C6-A000-046BA2B7E11A}" srcOrd="0" destOrd="0" parTransId="{F3024C01-798A-4F60-9B37-9B515CA2A74C}" sibTransId="{06314130-023A-4C1B-99C8-CB84AFA9BB66}"/>
    <dgm:cxn modelId="{55207AFE-C820-4A8E-A362-00633188B4EA}" type="presOf" srcId="{79BE441F-7421-4B47-9AC5-85FBBFBF1F84}" destId="{3026E748-5BA9-4A25-B17C-7F677399F652}" srcOrd="0" destOrd="0" presId="urn:microsoft.com/office/officeart/2008/layout/LinedList"/>
    <dgm:cxn modelId="{9F4170E0-92CD-4515-A91B-F106558FE99D}" type="presOf" srcId="{0B2CD0FC-0DC8-4229-8807-AED14D5B04F2}" destId="{D8539266-5E48-49EF-BEB3-170BF003A4CD}" srcOrd="0" destOrd="0" presId="urn:microsoft.com/office/officeart/2008/layout/LinedList"/>
    <dgm:cxn modelId="{4D59AC9C-7985-4124-95BD-6DB0D4410522}" type="presOf" srcId="{A5889C30-8ED5-44C6-A000-046BA2B7E11A}" destId="{9F6F69C4-9333-44D5-8031-13AC60FDB69D}" srcOrd="0" destOrd="0" presId="urn:microsoft.com/office/officeart/2008/layout/LinedList"/>
    <dgm:cxn modelId="{99581D09-EC20-41FF-B520-8B1ED04183DC}" srcId="{8C3F4250-BB56-4752-83F2-18FD35C25DDA}" destId="{0B2CD0FC-0DC8-4229-8807-AED14D5B04F2}" srcOrd="2" destOrd="0" parTransId="{808E7BD1-C6A0-456C-8A40-2999CEEF5DED}" sibTransId="{EE5DE7AA-F694-47B7-B78D-5960F3EA864D}"/>
    <dgm:cxn modelId="{F879E12A-7384-470C-977F-96BCE55B020C}" type="presOf" srcId="{92C25AC9-F4BA-46F5-A813-630BDBAB8636}" destId="{2B74E38D-79FA-4274-9891-49B879DF5947}" srcOrd="0" destOrd="0" presId="urn:microsoft.com/office/officeart/2008/layout/LinedList"/>
    <dgm:cxn modelId="{4BBA2A0C-A30E-4103-8932-3B6C0256F350}" srcId="{8C3F4250-BB56-4752-83F2-18FD35C25DDA}" destId="{9D3582E3-606C-4998-B2FE-529C37BC1FFC}" srcOrd="1" destOrd="0" parTransId="{ABE0B04D-BCB9-4D11-95BB-87D97848EBA4}" sibTransId="{DB687EFB-C0B7-4F09-86EF-10D2B16FC4EA}"/>
    <dgm:cxn modelId="{E5405FD7-C294-43FE-A846-0C8B39F2F953}" type="presOf" srcId="{9D3582E3-606C-4998-B2FE-529C37BC1FFC}" destId="{3A45112F-5251-49C7-8F9F-349F96BECF17}" srcOrd="0" destOrd="0" presId="urn:microsoft.com/office/officeart/2008/layout/LinedList"/>
    <dgm:cxn modelId="{D348212C-0D39-4EF3-8547-DAAAEDD0AEA1}" srcId="{8C3F4250-BB56-4752-83F2-18FD35C25DDA}" destId="{79BE441F-7421-4B47-9AC5-85FBBFBF1F84}" srcOrd="3" destOrd="0" parTransId="{3F484879-4286-4F13-BB12-A7A79C0BAAE1}" sibTransId="{9144C006-920E-423A-9C15-6B80D8DCA31D}"/>
    <dgm:cxn modelId="{416A9069-93E2-4695-8C2E-F0A223A72B79}" type="presParOf" srcId="{2B74E38D-79FA-4274-9891-49B879DF5947}" destId="{40898FD6-A0C3-40C1-985F-EA70D9DAC71F}" srcOrd="0" destOrd="0" presId="urn:microsoft.com/office/officeart/2008/layout/LinedList"/>
    <dgm:cxn modelId="{AFA0428E-956D-4047-AA6D-4A1455C959AD}" type="presParOf" srcId="{2B74E38D-79FA-4274-9891-49B879DF5947}" destId="{CC970916-41B7-421A-80EF-57820548692A}" srcOrd="1" destOrd="0" presId="urn:microsoft.com/office/officeart/2008/layout/LinedList"/>
    <dgm:cxn modelId="{41DEF9A8-3848-4A07-A839-C2D0E88B71A4}" type="presParOf" srcId="{CC970916-41B7-421A-80EF-57820548692A}" destId="{DFE59B08-4ABF-4DD1-968B-2BD799AF0EE8}" srcOrd="0" destOrd="0" presId="urn:microsoft.com/office/officeart/2008/layout/LinedList"/>
    <dgm:cxn modelId="{6EC2220B-D6A5-4C81-8186-E6A0F27DCA06}" type="presParOf" srcId="{CC970916-41B7-421A-80EF-57820548692A}" destId="{33050729-83B8-4157-825C-194EA376A5C4}" srcOrd="1" destOrd="0" presId="urn:microsoft.com/office/officeart/2008/layout/LinedList"/>
    <dgm:cxn modelId="{D767BF9E-C9BE-420F-BDFD-1F242EA732B3}" type="presParOf" srcId="{33050729-83B8-4157-825C-194EA376A5C4}" destId="{7C012AEC-0F63-4246-98EF-14949C89E800}" srcOrd="0" destOrd="0" presId="urn:microsoft.com/office/officeart/2008/layout/LinedList"/>
    <dgm:cxn modelId="{9D00CF7B-635C-4F6F-8075-347A6F8F9ACD}" type="presParOf" srcId="{33050729-83B8-4157-825C-194EA376A5C4}" destId="{8646A0F8-9BFF-47E4-8A31-0863BADCE399}" srcOrd="1" destOrd="0" presId="urn:microsoft.com/office/officeart/2008/layout/LinedList"/>
    <dgm:cxn modelId="{738B4E71-9BDD-4931-AD27-79B1D72E53DF}" type="presParOf" srcId="{8646A0F8-9BFF-47E4-8A31-0863BADCE399}" destId="{4CF84839-B86E-40C5-9BAE-4D9C52EA97D3}" srcOrd="0" destOrd="0" presId="urn:microsoft.com/office/officeart/2008/layout/LinedList"/>
    <dgm:cxn modelId="{0965929D-69F3-4945-9871-73D3ECFDAB0D}" type="presParOf" srcId="{8646A0F8-9BFF-47E4-8A31-0863BADCE399}" destId="{9F6F69C4-9333-44D5-8031-13AC60FDB69D}" srcOrd="1" destOrd="0" presId="urn:microsoft.com/office/officeart/2008/layout/LinedList"/>
    <dgm:cxn modelId="{46F82475-5558-458E-B578-777245540865}" type="presParOf" srcId="{8646A0F8-9BFF-47E4-8A31-0863BADCE399}" destId="{715685DF-2D53-4923-A678-D3C1F528405A}" srcOrd="2" destOrd="0" presId="urn:microsoft.com/office/officeart/2008/layout/LinedList"/>
    <dgm:cxn modelId="{129A916B-284E-4A30-AD75-735785B1F24E}" type="presParOf" srcId="{33050729-83B8-4157-825C-194EA376A5C4}" destId="{DD177FF6-11E1-4157-9667-1D6B291320CD}" srcOrd="2" destOrd="0" presId="urn:microsoft.com/office/officeart/2008/layout/LinedList"/>
    <dgm:cxn modelId="{27AF1EBA-E46A-4FF1-A925-014E93BA3F9C}" type="presParOf" srcId="{33050729-83B8-4157-825C-194EA376A5C4}" destId="{3D06CFA9-9449-44D2-9CA1-C58982A718D0}" srcOrd="3" destOrd="0" presId="urn:microsoft.com/office/officeart/2008/layout/LinedList"/>
    <dgm:cxn modelId="{CD4582F3-C7F4-4A5D-A2FE-7D2A2E43F77B}" type="presParOf" srcId="{33050729-83B8-4157-825C-194EA376A5C4}" destId="{0C5D6897-5022-4E3C-BA4A-E117FCE34221}" srcOrd="4" destOrd="0" presId="urn:microsoft.com/office/officeart/2008/layout/LinedList"/>
    <dgm:cxn modelId="{6D19403E-3C80-42CC-AFFE-7527BA191A46}" type="presParOf" srcId="{0C5D6897-5022-4E3C-BA4A-E117FCE34221}" destId="{DDB1161F-4C87-4758-9938-7E2C1A77B060}" srcOrd="0" destOrd="0" presId="urn:microsoft.com/office/officeart/2008/layout/LinedList"/>
    <dgm:cxn modelId="{BD6936B8-F74D-46BF-BE23-7ED15F6E26A2}" type="presParOf" srcId="{0C5D6897-5022-4E3C-BA4A-E117FCE34221}" destId="{3A45112F-5251-49C7-8F9F-349F96BECF17}" srcOrd="1" destOrd="0" presId="urn:microsoft.com/office/officeart/2008/layout/LinedList"/>
    <dgm:cxn modelId="{73AE190B-6D81-45D8-9A25-C8E2D88D71ED}" type="presParOf" srcId="{0C5D6897-5022-4E3C-BA4A-E117FCE34221}" destId="{462EC25E-1D74-4DBA-BB2B-1CD26A80501C}" srcOrd="2" destOrd="0" presId="urn:microsoft.com/office/officeart/2008/layout/LinedList"/>
    <dgm:cxn modelId="{B7B7C4AC-2FC9-4859-8689-892D3493D9CE}" type="presParOf" srcId="{33050729-83B8-4157-825C-194EA376A5C4}" destId="{FDD61DFC-B19E-473E-8BD6-4D16F82CC14D}" srcOrd="5" destOrd="0" presId="urn:microsoft.com/office/officeart/2008/layout/LinedList"/>
    <dgm:cxn modelId="{A4F43A20-4ED5-4F9C-A434-4EDD0189D853}" type="presParOf" srcId="{33050729-83B8-4157-825C-194EA376A5C4}" destId="{EDC012CE-EA42-4EA3-809F-41DDC3D141B8}" srcOrd="6" destOrd="0" presId="urn:microsoft.com/office/officeart/2008/layout/LinedList"/>
    <dgm:cxn modelId="{D24B88DF-1C30-403C-9CE1-487D40642F5A}" type="presParOf" srcId="{33050729-83B8-4157-825C-194EA376A5C4}" destId="{9FD79821-D09F-4F0E-862E-61660067F193}" srcOrd="7" destOrd="0" presId="urn:microsoft.com/office/officeart/2008/layout/LinedList"/>
    <dgm:cxn modelId="{DD43FD1D-93C4-48D1-9D3F-BD6EA20D74C7}" type="presParOf" srcId="{9FD79821-D09F-4F0E-862E-61660067F193}" destId="{ED2F01C9-0FED-4AAA-AC88-457BF5CEEBF4}" srcOrd="0" destOrd="0" presId="urn:microsoft.com/office/officeart/2008/layout/LinedList"/>
    <dgm:cxn modelId="{A060CCA9-9E97-4C1C-A0B8-7944E461DC6D}" type="presParOf" srcId="{9FD79821-D09F-4F0E-862E-61660067F193}" destId="{D8539266-5E48-49EF-BEB3-170BF003A4CD}" srcOrd="1" destOrd="0" presId="urn:microsoft.com/office/officeart/2008/layout/LinedList"/>
    <dgm:cxn modelId="{156AB48A-9176-436C-B32D-A0BD062FDB93}" type="presParOf" srcId="{9FD79821-D09F-4F0E-862E-61660067F193}" destId="{6EE02E96-F512-44A5-B8CF-6AD29C523210}" srcOrd="2" destOrd="0" presId="urn:microsoft.com/office/officeart/2008/layout/LinedList"/>
    <dgm:cxn modelId="{E429AE1C-3359-4C5E-8F6A-7047CA2D672F}" type="presParOf" srcId="{33050729-83B8-4157-825C-194EA376A5C4}" destId="{CA05BA6C-E248-4E47-B3C3-C21595B7C1DB}" srcOrd="8" destOrd="0" presId="urn:microsoft.com/office/officeart/2008/layout/LinedList"/>
    <dgm:cxn modelId="{0EAF3A75-6ADE-46FD-BBD3-04DBD3709168}" type="presParOf" srcId="{33050729-83B8-4157-825C-194EA376A5C4}" destId="{636C8E0C-3B00-4A25-BC88-1EE516F7A7DE}" srcOrd="9" destOrd="0" presId="urn:microsoft.com/office/officeart/2008/layout/LinedList"/>
    <dgm:cxn modelId="{E7DC5B58-7836-4354-BF67-65D8D40A8D3B}" type="presParOf" srcId="{33050729-83B8-4157-825C-194EA376A5C4}" destId="{AEEB9363-F9A3-4F14-BF6F-3B82C7AC21F9}" srcOrd="10" destOrd="0" presId="urn:microsoft.com/office/officeart/2008/layout/LinedList"/>
    <dgm:cxn modelId="{2D652295-91E0-412E-9EB3-4F19F4239C57}" type="presParOf" srcId="{AEEB9363-F9A3-4F14-BF6F-3B82C7AC21F9}" destId="{0F62E169-92F2-4341-A3A9-43F733DEC1B4}" srcOrd="0" destOrd="0" presId="urn:microsoft.com/office/officeart/2008/layout/LinedList"/>
    <dgm:cxn modelId="{1DFAF3B8-A53A-4CB5-AE42-2ACAC2E8F248}" type="presParOf" srcId="{AEEB9363-F9A3-4F14-BF6F-3B82C7AC21F9}" destId="{3026E748-5BA9-4A25-B17C-7F677399F652}" srcOrd="1" destOrd="0" presId="urn:microsoft.com/office/officeart/2008/layout/LinedList"/>
    <dgm:cxn modelId="{4670346A-B05E-4989-AD5D-6A99EDF75426}" type="presParOf" srcId="{AEEB9363-F9A3-4F14-BF6F-3B82C7AC21F9}" destId="{AD10C9C1-C557-4BF2-82E3-57DB9208788B}" srcOrd="2" destOrd="0" presId="urn:microsoft.com/office/officeart/2008/layout/LinedList"/>
    <dgm:cxn modelId="{737D163F-30D9-4FE5-832D-102DEF18EF64}" type="presParOf" srcId="{33050729-83B8-4157-825C-194EA376A5C4}" destId="{C1237612-E2CE-4328-BF3D-48E4CB72DA30}" srcOrd="11" destOrd="0" presId="urn:microsoft.com/office/officeart/2008/layout/LinedList"/>
    <dgm:cxn modelId="{4662E579-5ECC-4F3D-8DFE-75FE142C25DE}" type="presParOf" srcId="{33050729-83B8-4157-825C-194EA376A5C4}" destId="{C05E4CA6-7F70-4CEC-AC0E-39DF19926280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D73C798-0305-45C4-8C31-763C46912526}" type="doc">
      <dgm:prSet loTypeId="urn:microsoft.com/office/officeart/2005/8/layout/list1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34066D67-E8E4-4AF3-89F5-9DF8CD9B3873}">
      <dgm:prSet/>
      <dgm:spPr/>
      <dgm:t>
        <a:bodyPr/>
        <a:lstStyle/>
        <a:p>
          <a:pPr rtl="0"/>
          <a:r>
            <a:rPr lang="ru-RU" dirty="0" smtClean="0"/>
            <a:t>Основные задачи организации:</a:t>
          </a:r>
          <a:endParaRPr lang="ru-RU" dirty="0"/>
        </a:p>
      </dgm:t>
    </dgm:pt>
    <dgm:pt modelId="{9C09AD05-A6FE-4282-9FED-1CB1337B1217}" type="parTrans" cxnId="{8639D5AF-9639-4BB0-A33F-265BB9531472}">
      <dgm:prSet/>
      <dgm:spPr/>
      <dgm:t>
        <a:bodyPr/>
        <a:lstStyle/>
        <a:p>
          <a:endParaRPr lang="ru-RU"/>
        </a:p>
      </dgm:t>
    </dgm:pt>
    <dgm:pt modelId="{34B3AE7C-9467-4220-960B-F40B4E7D7F78}" type="sibTrans" cxnId="{8639D5AF-9639-4BB0-A33F-265BB9531472}">
      <dgm:prSet/>
      <dgm:spPr/>
      <dgm:t>
        <a:bodyPr/>
        <a:lstStyle/>
        <a:p>
          <a:endParaRPr lang="ru-RU"/>
        </a:p>
      </dgm:t>
    </dgm:pt>
    <dgm:pt modelId="{0F7545DB-35CF-4C55-AA10-6287A7FBF3D4}">
      <dgm:prSet/>
      <dgm:spPr/>
      <dgm:t>
        <a:bodyPr/>
        <a:lstStyle/>
        <a:p>
          <a:pPr rtl="0"/>
          <a:r>
            <a:rPr lang="ru-RU" dirty="0" smtClean="0"/>
            <a:t>защита интересов многодетных семей;</a:t>
          </a:r>
          <a:endParaRPr lang="ru-RU" dirty="0"/>
        </a:p>
      </dgm:t>
    </dgm:pt>
    <dgm:pt modelId="{FD980CA1-96E0-416B-AD42-C76CEC69855E}" type="parTrans" cxnId="{F7434839-661D-4D36-9E30-AF0AD78BA4C7}">
      <dgm:prSet/>
      <dgm:spPr/>
      <dgm:t>
        <a:bodyPr/>
        <a:lstStyle/>
        <a:p>
          <a:endParaRPr lang="ru-RU"/>
        </a:p>
      </dgm:t>
    </dgm:pt>
    <dgm:pt modelId="{AA2DF9FF-F60A-42B1-9DC8-70066003306F}" type="sibTrans" cxnId="{F7434839-661D-4D36-9E30-AF0AD78BA4C7}">
      <dgm:prSet/>
      <dgm:spPr/>
      <dgm:t>
        <a:bodyPr/>
        <a:lstStyle/>
        <a:p>
          <a:endParaRPr lang="ru-RU"/>
        </a:p>
      </dgm:t>
    </dgm:pt>
    <dgm:pt modelId="{D0B3FFBF-EDE9-4030-96A4-1D020F4EDB2F}">
      <dgm:prSet/>
      <dgm:spPr/>
      <dgm:t>
        <a:bodyPr/>
        <a:lstStyle/>
        <a:p>
          <a:r>
            <a:rPr lang="ru-RU" dirty="0" smtClean="0"/>
            <a:t>оказание материальной и моральной поддержки многодетным семьям;</a:t>
          </a:r>
        </a:p>
      </dgm:t>
    </dgm:pt>
    <dgm:pt modelId="{3EF24A68-D710-4217-A8C5-F5648ADF0486}" type="parTrans" cxnId="{58CB3167-3109-4B1A-9E20-7275BB3EDF16}">
      <dgm:prSet/>
      <dgm:spPr/>
      <dgm:t>
        <a:bodyPr/>
        <a:lstStyle/>
        <a:p>
          <a:endParaRPr lang="ru-RU"/>
        </a:p>
      </dgm:t>
    </dgm:pt>
    <dgm:pt modelId="{3C30937E-2D28-442A-A6E3-BED8E3153349}" type="sibTrans" cxnId="{58CB3167-3109-4B1A-9E20-7275BB3EDF16}">
      <dgm:prSet/>
      <dgm:spPr/>
      <dgm:t>
        <a:bodyPr/>
        <a:lstStyle/>
        <a:p>
          <a:endParaRPr lang="ru-RU"/>
        </a:p>
      </dgm:t>
    </dgm:pt>
    <dgm:pt modelId="{33E656BC-D298-4839-B4F2-EFEF5D8118B9}">
      <dgm:prSet/>
      <dgm:spPr/>
      <dgm:t>
        <a:bodyPr/>
        <a:lstStyle/>
        <a:p>
          <a:r>
            <a:rPr lang="ru-RU" dirty="0" smtClean="0"/>
            <a:t>участие в формировании социально-экономической политики Пермского края  в интересах семьи, материнства и детства;</a:t>
          </a:r>
        </a:p>
      </dgm:t>
    </dgm:pt>
    <dgm:pt modelId="{DD781EE7-60C6-496A-8F79-D714EC5C0B1F}" type="parTrans" cxnId="{2937A278-45B0-4901-81C5-8C006226D03F}">
      <dgm:prSet/>
      <dgm:spPr/>
      <dgm:t>
        <a:bodyPr/>
        <a:lstStyle/>
        <a:p>
          <a:endParaRPr lang="ru-RU"/>
        </a:p>
      </dgm:t>
    </dgm:pt>
    <dgm:pt modelId="{0E5B05D8-9211-4023-8801-161A27A0DFA4}" type="sibTrans" cxnId="{2937A278-45B0-4901-81C5-8C006226D03F}">
      <dgm:prSet/>
      <dgm:spPr/>
      <dgm:t>
        <a:bodyPr/>
        <a:lstStyle/>
        <a:p>
          <a:endParaRPr lang="ru-RU"/>
        </a:p>
      </dgm:t>
    </dgm:pt>
    <dgm:pt modelId="{F89BCDE6-E35A-4D58-9F01-5C1215EF8A90}">
      <dgm:prSet/>
      <dgm:spPr/>
      <dgm:t>
        <a:bodyPr/>
        <a:lstStyle/>
        <a:p>
          <a:r>
            <a:rPr lang="ru-RU" dirty="0" smtClean="0"/>
            <a:t>содействие органам местного самоуправления Пермского края в работе с многодетными семьями;</a:t>
          </a:r>
        </a:p>
      </dgm:t>
    </dgm:pt>
    <dgm:pt modelId="{AF399382-C464-4A3B-A563-15276105D4B3}" type="parTrans" cxnId="{1DF6DE7A-1444-4DC7-8C6C-E81925736C35}">
      <dgm:prSet/>
      <dgm:spPr/>
      <dgm:t>
        <a:bodyPr/>
        <a:lstStyle/>
        <a:p>
          <a:endParaRPr lang="ru-RU"/>
        </a:p>
      </dgm:t>
    </dgm:pt>
    <dgm:pt modelId="{22141213-E7FE-49B3-94C8-8F77237EB2A1}" type="sibTrans" cxnId="{1DF6DE7A-1444-4DC7-8C6C-E81925736C35}">
      <dgm:prSet/>
      <dgm:spPr/>
      <dgm:t>
        <a:bodyPr/>
        <a:lstStyle/>
        <a:p>
          <a:endParaRPr lang="ru-RU"/>
        </a:p>
      </dgm:t>
    </dgm:pt>
    <dgm:pt modelId="{0CC8BEDD-7951-4649-A75A-25B31F5D54ED}">
      <dgm:prSet/>
      <dgm:spPr/>
      <dgm:t>
        <a:bodyPr/>
        <a:lstStyle/>
        <a:p>
          <a:r>
            <a:rPr lang="ru-RU" dirty="0" smtClean="0"/>
            <a:t>пропаганда семейных ценностей, здорового образа жизни, необходимости семейного воспитания;</a:t>
          </a:r>
        </a:p>
      </dgm:t>
    </dgm:pt>
    <dgm:pt modelId="{D6D4E65A-09DB-44D6-9E14-2023792F6A41}" type="parTrans" cxnId="{AABFD5ED-3760-4095-AB4E-A722BFA7A021}">
      <dgm:prSet/>
      <dgm:spPr/>
      <dgm:t>
        <a:bodyPr/>
        <a:lstStyle/>
        <a:p>
          <a:endParaRPr lang="ru-RU"/>
        </a:p>
      </dgm:t>
    </dgm:pt>
    <dgm:pt modelId="{03EE7C7D-38EB-4621-AF83-47F5CD6F2721}" type="sibTrans" cxnId="{AABFD5ED-3760-4095-AB4E-A722BFA7A021}">
      <dgm:prSet/>
      <dgm:spPr/>
      <dgm:t>
        <a:bodyPr/>
        <a:lstStyle/>
        <a:p>
          <a:endParaRPr lang="ru-RU"/>
        </a:p>
      </dgm:t>
    </dgm:pt>
    <dgm:pt modelId="{0F09314A-8698-4372-A903-BDF99BAFED94}">
      <dgm:prSet/>
      <dgm:spPr/>
      <dgm:t>
        <a:bodyPr/>
        <a:lstStyle/>
        <a:p>
          <a:r>
            <a:rPr lang="ru-RU" dirty="0" smtClean="0"/>
            <a:t>формирование основанного на гуманизме отношения к многодетным семьям.</a:t>
          </a:r>
        </a:p>
      </dgm:t>
    </dgm:pt>
    <dgm:pt modelId="{B074C491-5017-4823-875C-5E63EB2C3BF5}" type="parTrans" cxnId="{439810AA-7B00-4B16-A716-EBBFE2EA81C8}">
      <dgm:prSet/>
      <dgm:spPr/>
      <dgm:t>
        <a:bodyPr/>
        <a:lstStyle/>
        <a:p>
          <a:endParaRPr lang="ru-RU"/>
        </a:p>
      </dgm:t>
    </dgm:pt>
    <dgm:pt modelId="{A66FDE88-6AB2-4512-B49B-CAEDB7A14B4C}" type="sibTrans" cxnId="{439810AA-7B00-4B16-A716-EBBFE2EA81C8}">
      <dgm:prSet/>
      <dgm:spPr/>
      <dgm:t>
        <a:bodyPr/>
        <a:lstStyle/>
        <a:p>
          <a:endParaRPr lang="ru-RU"/>
        </a:p>
      </dgm:t>
    </dgm:pt>
    <dgm:pt modelId="{1A1F1050-3826-4155-AE55-D3DE8DDA6103}" type="pres">
      <dgm:prSet presAssocID="{0D73C798-0305-45C4-8C31-763C4691252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6E2B837-2689-4185-9C90-D35876694C94}" type="pres">
      <dgm:prSet presAssocID="{34066D67-E8E4-4AF3-89F5-9DF8CD9B3873}" presName="parentLin" presStyleCnt="0"/>
      <dgm:spPr/>
    </dgm:pt>
    <dgm:pt modelId="{53C9CCC3-80E9-4C99-8948-74E472FB2B4C}" type="pres">
      <dgm:prSet presAssocID="{34066D67-E8E4-4AF3-89F5-9DF8CD9B3873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7D49E9C9-62DB-4BBE-93F7-5D9BC69431D5}" type="pres">
      <dgm:prSet presAssocID="{34066D67-E8E4-4AF3-89F5-9DF8CD9B387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7AECF8-C093-4E8A-BE9D-2AC9AC127F4C}" type="pres">
      <dgm:prSet presAssocID="{34066D67-E8E4-4AF3-89F5-9DF8CD9B3873}" presName="negativeSpace" presStyleCnt="0"/>
      <dgm:spPr/>
    </dgm:pt>
    <dgm:pt modelId="{59F2CE61-D372-44FD-A983-948BEF2C41ED}" type="pres">
      <dgm:prSet presAssocID="{34066D67-E8E4-4AF3-89F5-9DF8CD9B387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DF6DE7A-1444-4DC7-8C6C-E81925736C35}" srcId="{34066D67-E8E4-4AF3-89F5-9DF8CD9B3873}" destId="{F89BCDE6-E35A-4D58-9F01-5C1215EF8A90}" srcOrd="3" destOrd="0" parTransId="{AF399382-C464-4A3B-A563-15276105D4B3}" sibTransId="{22141213-E7FE-49B3-94C8-8F77237EB2A1}"/>
    <dgm:cxn modelId="{78337C68-5CEE-4B67-875D-7A60C07F9956}" type="presOf" srcId="{34066D67-E8E4-4AF3-89F5-9DF8CD9B3873}" destId="{53C9CCC3-80E9-4C99-8948-74E472FB2B4C}" srcOrd="0" destOrd="0" presId="urn:microsoft.com/office/officeart/2005/8/layout/list1"/>
    <dgm:cxn modelId="{C5B56547-02C5-42A2-9113-86F6B71A4B5F}" type="presOf" srcId="{33E656BC-D298-4839-B4F2-EFEF5D8118B9}" destId="{59F2CE61-D372-44FD-A983-948BEF2C41ED}" srcOrd="0" destOrd="2" presId="urn:microsoft.com/office/officeart/2005/8/layout/list1"/>
    <dgm:cxn modelId="{F7434839-661D-4D36-9E30-AF0AD78BA4C7}" srcId="{34066D67-E8E4-4AF3-89F5-9DF8CD9B3873}" destId="{0F7545DB-35CF-4C55-AA10-6287A7FBF3D4}" srcOrd="0" destOrd="0" parTransId="{FD980CA1-96E0-416B-AD42-C76CEC69855E}" sibTransId="{AA2DF9FF-F60A-42B1-9DC8-70066003306F}"/>
    <dgm:cxn modelId="{95359CC2-1622-4294-A1F4-D903E658FF15}" type="presOf" srcId="{F89BCDE6-E35A-4D58-9F01-5C1215EF8A90}" destId="{59F2CE61-D372-44FD-A983-948BEF2C41ED}" srcOrd="0" destOrd="3" presId="urn:microsoft.com/office/officeart/2005/8/layout/list1"/>
    <dgm:cxn modelId="{FFE70DAD-08AA-4EE1-AE3B-CBAFD9CB0FA1}" type="presOf" srcId="{34066D67-E8E4-4AF3-89F5-9DF8CD9B3873}" destId="{7D49E9C9-62DB-4BBE-93F7-5D9BC69431D5}" srcOrd="1" destOrd="0" presId="urn:microsoft.com/office/officeart/2005/8/layout/list1"/>
    <dgm:cxn modelId="{8639D5AF-9639-4BB0-A33F-265BB9531472}" srcId="{0D73C798-0305-45C4-8C31-763C46912526}" destId="{34066D67-E8E4-4AF3-89F5-9DF8CD9B3873}" srcOrd="0" destOrd="0" parTransId="{9C09AD05-A6FE-4282-9FED-1CB1337B1217}" sibTransId="{34B3AE7C-9467-4220-960B-F40B4E7D7F78}"/>
    <dgm:cxn modelId="{FCC8F766-39D5-43A5-ADC0-C20A57DDA5B2}" type="presOf" srcId="{0F7545DB-35CF-4C55-AA10-6287A7FBF3D4}" destId="{59F2CE61-D372-44FD-A983-948BEF2C41ED}" srcOrd="0" destOrd="0" presId="urn:microsoft.com/office/officeart/2005/8/layout/list1"/>
    <dgm:cxn modelId="{58CB3167-3109-4B1A-9E20-7275BB3EDF16}" srcId="{34066D67-E8E4-4AF3-89F5-9DF8CD9B3873}" destId="{D0B3FFBF-EDE9-4030-96A4-1D020F4EDB2F}" srcOrd="1" destOrd="0" parTransId="{3EF24A68-D710-4217-A8C5-F5648ADF0486}" sibTransId="{3C30937E-2D28-442A-A6E3-BED8E3153349}"/>
    <dgm:cxn modelId="{58DE041C-2E60-4BE8-80F5-CA6C42065E83}" type="presOf" srcId="{0CC8BEDD-7951-4649-A75A-25B31F5D54ED}" destId="{59F2CE61-D372-44FD-A983-948BEF2C41ED}" srcOrd="0" destOrd="4" presId="urn:microsoft.com/office/officeart/2005/8/layout/list1"/>
    <dgm:cxn modelId="{2937A278-45B0-4901-81C5-8C006226D03F}" srcId="{34066D67-E8E4-4AF3-89F5-9DF8CD9B3873}" destId="{33E656BC-D298-4839-B4F2-EFEF5D8118B9}" srcOrd="2" destOrd="0" parTransId="{DD781EE7-60C6-496A-8F79-D714EC5C0B1F}" sibTransId="{0E5B05D8-9211-4023-8801-161A27A0DFA4}"/>
    <dgm:cxn modelId="{AABFD5ED-3760-4095-AB4E-A722BFA7A021}" srcId="{34066D67-E8E4-4AF3-89F5-9DF8CD9B3873}" destId="{0CC8BEDD-7951-4649-A75A-25B31F5D54ED}" srcOrd="4" destOrd="0" parTransId="{D6D4E65A-09DB-44D6-9E14-2023792F6A41}" sibTransId="{03EE7C7D-38EB-4621-AF83-47F5CD6F2721}"/>
    <dgm:cxn modelId="{9FF06DDD-5BAE-48E6-B1EA-C338E50B501D}" type="presOf" srcId="{0D73C798-0305-45C4-8C31-763C46912526}" destId="{1A1F1050-3826-4155-AE55-D3DE8DDA6103}" srcOrd="0" destOrd="0" presId="urn:microsoft.com/office/officeart/2005/8/layout/list1"/>
    <dgm:cxn modelId="{439810AA-7B00-4B16-A716-EBBFE2EA81C8}" srcId="{34066D67-E8E4-4AF3-89F5-9DF8CD9B3873}" destId="{0F09314A-8698-4372-A903-BDF99BAFED94}" srcOrd="5" destOrd="0" parTransId="{B074C491-5017-4823-875C-5E63EB2C3BF5}" sibTransId="{A66FDE88-6AB2-4512-B49B-CAEDB7A14B4C}"/>
    <dgm:cxn modelId="{F05441A2-D8F3-4B6A-BC52-78CD0C90EEAC}" type="presOf" srcId="{0F09314A-8698-4372-A903-BDF99BAFED94}" destId="{59F2CE61-D372-44FD-A983-948BEF2C41ED}" srcOrd="0" destOrd="5" presId="urn:microsoft.com/office/officeart/2005/8/layout/list1"/>
    <dgm:cxn modelId="{BDB6C1DC-4BB3-4E62-BC79-D0152CB12BAD}" type="presOf" srcId="{D0B3FFBF-EDE9-4030-96A4-1D020F4EDB2F}" destId="{59F2CE61-D372-44FD-A983-948BEF2C41ED}" srcOrd="0" destOrd="1" presId="urn:microsoft.com/office/officeart/2005/8/layout/list1"/>
    <dgm:cxn modelId="{409DA8E7-BD0D-425C-AFC3-7F126810CEFD}" type="presParOf" srcId="{1A1F1050-3826-4155-AE55-D3DE8DDA6103}" destId="{36E2B837-2689-4185-9C90-D35876694C94}" srcOrd="0" destOrd="0" presId="urn:microsoft.com/office/officeart/2005/8/layout/list1"/>
    <dgm:cxn modelId="{5DD5FA3F-3A5F-49DB-9A9C-FD12F37F1AD3}" type="presParOf" srcId="{36E2B837-2689-4185-9C90-D35876694C94}" destId="{53C9CCC3-80E9-4C99-8948-74E472FB2B4C}" srcOrd="0" destOrd="0" presId="urn:microsoft.com/office/officeart/2005/8/layout/list1"/>
    <dgm:cxn modelId="{4057521D-6A62-44A2-8D11-CC22258AA8CA}" type="presParOf" srcId="{36E2B837-2689-4185-9C90-D35876694C94}" destId="{7D49E9C9-62DB-4BBE-93F7-5D9BC69431D5}" srcOrd="1" destOrd="0" presId="urn:microsoft.com/office/officeart/2005/8/layout/list1"/>
    <dgm:cxn modelId="{B1107A4A-4CB8-47E8-90DD-9F1340231F95}" type="presParOf" srcId="{1A1F1050-3826-4155-AE55-D3DE8DDA6103}" destId="{B17AECF8-C093-4E8A-BE9D-2AC9AC127F4C}" srcOrd="1" destOrd="0" presId="urn:microsoft.com/office/officeart/2005/8/layout/list1"/>
    <dgm:cxn modelId="{A19BCE6F-E9BB-4A85-9FD0-058D60D9A99E}" type="presParOf" srcId="{1A1F1050-3826-4155-AE55-D3DE8DDA6103}" destId="{59F2CE61-D372-44FD-A983-948BEF2C41ED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A62037C-1B83-4711-881C-C2C86F1B2485}" type="doc">
      <dgm:prSet loTypeId="urn:microsoft.com/office/officeart/2009/layout/CircleArrowProcess" loCatId="cycle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F6DDF14-286B-4D53-81B9-151403E36051}">
      <dgm:prSet phldrT="[Текст]"/>
      <dgm:spPr/>
      <dgm:t>
        <a:bodyPr/>
        <a:lstStyle/>
        <a:p>
          <a:r>
            <a:rPr lang="ru-RU" dirty="0" smtClean="0"/>
            <a:t>7 - лет деятельности</a:t>
          </a:r>
          <a:endParaRPr lang="ru-RU" dirty="0"/>
        </a:p>
      </dgm:t>
    </dgm:pt>
    <dgm:pt modelId="{AB6854AD-0E20-4BC8-9F9A-F290EE0263AB}" type="parTrans" cxnId="{69959555-A866-4C7C-9FB7-8F74EBF17D3B}">
      <dgm:prSet/>
      <dgm:spPr/>
      <dgm:t>
        <a:bodyPr/>
        <a:lstStyle/>
        <a:p>
          <a:endParaRPr lang="ru-RU"/>
        </a:p>
      </dgm:t>
    </dgm:pt>
    <dgm:pt modelId="{1F1C2B76-4332-45D0-990F-FE45160FD8AC}" type="sibTrans" cxnId="{69959555-A866-4C7C-9FB7-8F74EBF17D3B}">
      <dgm:prSet/>
      <dgm:spPr/>
      <dgm:t>
        <a:bodyPr/>
        <a:lstStyle/>
        <a:p>
          <a:endParaRPr lang="ru-RU"/>
        </a:p>
      </dgm:t>
    </dgm:pt>
    <dgm:pt modelId="{39B2A9D1-E43B-4714-BD89-C12FC52EC5E4}">
      <dgm:prSet/>
      <dgm:spPr/>
      <dgm:t>
        <a:bodyPr/>
        <a:lstStyle/>
        <a:p>
          <a:r>
            <a:rPr lang="ru-RU" dirty="0" smtClean="0"/>
            <a:t>Более 40 - муниципалитетов </a:t>
          </a:r>
          <a:endParaRPr lang="ru-RU" dirty="0"/>
        </a:p>
      </dgm:t>
    </dgm:pt>
    <dgm:pt modelId="{3276A770-B95B-44D7-980D-1EDCF7632AEA}" type="parTrans" cxnId="{56885CEE-5E22-4235-B62E-8454F0D5163F}">
      <dgm:prSet/>
      <dgm:spPr/>
      <dgm:t>
        <a:bodyPr/>
        <a:lstStyle/>
        <a:p>
          <a:endParaRPr lang="ru-RU"/>
        </a:p>
      </dgm:t>
    </dgm:pt>
    <dgm:pt modelId="{A483F492-4703-46F8-B3BC-377B555EB0CB}" type="sibTrans" cxnId="{56885CEE-5E22-4235-B62E-8454F0D5163F}">
      <dgm:prSet/>
      <dgm:spPr/>
      <dgm:t>
        <a:bodyPr/>
        <a:lstStyle/>
        <a:p>
          <a:endParaRPr lang="ru-RU"/>
        </a:p>
      </dgm:t>
    </dgm:pt>
    <dgm:pt modelId="{1B8D1D7F-DDDB-4A68-A38F-F984BF0EA78F}">
      <dgm:prSet/>
      <dgm:spPr/>
      <dgm:t>
        <a:bodyPr/>
        <a:lstStyle/>
        <a:p>
          <a:r>
            <a:rPr lang="ru-RU" dirty="0" smtClean="0"/>
            <a:t>Более 75 - партнёров</a:t>
          </a:r>
          <a:endParaRPr lang="ru-RU" dirty="0"/>
        </a:p>
      </dgm:t>
    </dgm:pt>
    <dgm:pt modelId="{5B94E70B-C1AA-4EDF-8E82-360A38E63905}" type="parTrans" cxnId="{54A737F6-4477-40F2-B520-C17AE8971654}">
      <dgm:prSet/>
      <dgm:spPr/>
      <dgm:t>
        <a:bodyPr/>
        <a:lstStyle/>
        <a:p>
          <a:endParaRPr lang="ru-RU"/>
        </a:p>
      </dgm:t>
    </dgm:pt>
    <dgm:pt modelId="{F6EECD4F-9611-4798-9D71-1AA553E55BBA}" type="sibTrans" cxnId="{54A737F6-4477-40F2-B520-C17AE8971654}">
      <dgm:prSet/>
      <dgm:spPr/>
      <dgm:t>
        <a:bodyPr/>
        <a:lstStyle/>
        <a:p>
          <a:endParaRPr lang="ru-RU"/>
        </a:p>
      </dgm:t>
    </dgm:pt>
    <dgm:pt modelId="{59D416AE-9E03-4AC5-9C4C-6AE2F43DAC87}">
      <dgm:prSet/>
      <dgm:spPr/>
      <dgm:t>
        <a:bodyPr/>
        <a:lstStyle/>
        <a:p>
          <a:r>
            <a:rPr lang="ru-RU" dirty="0" smtClean="0"/>
            <a:t>Более 15000 – родителей</a:t>
          </a:r>
          <a:endParaRPr lang="ru-RU" dirty="0"/>
        </a:p>
      </dgm:t>
    </dgm:pt>
    <dgm:pt modelId="{471678EA-71CB-412B-8790-EC91A14BF565}" type="parTrans" cxnId="{D29DC6F8-4660-48BD-9F00-238629EF9E1E}">
      <dgm:prSet/>
      <dgm:spPr/>
      <dgm:t>
        <a:bodyPr/>
        <a:lstStyle/>
        <a:p>
          <a:endParaRPr lang="ru-RU"/>
        </a:p>
      </dgm:t>
    </dgm:pt>
    <dgm:pt modelId="{365D4E1E-F1AF-4AD0-9E98-E52B609F6D2C}" type="sibTrans" cxnId="{D29DC6F8-4660-48BD-9F00-238629EF9E1E}">
      <dgm:prSet/>
      <dgm:spPr/>
      <dgm:t>
        <a:bodyPr/>
        <a:lstStyle/>
        <a:p>
          <a:endParaRPr lang="ru-RU"/>
        </a:p>
      </dgm:t>
    </dgm:pt>
    <dgm:pt modelId="{837B06B1-AA04-4B58-99A5-0165F8455EEE}">
      <dgm:prSet/>
      <dgm:spPr/>
      <dgm:t>
        <a:bodyPr/>
        <a:lstStyle/>
        <a:p>
          <a:r>
            <a:rPr lang="ru-RU" dirty="0" smtClean="0"/>
            <a:t>15 проектов</a:t>
          </a:r>
          <a:endParaRPr lang="ru-RU" dirty="0"/>
        </a:p>
      </dgm:t>
    </dgm:pt>
    <dgm:pt modelId="{0BB9C8F1-AA83-4EF7-BDB0-3CDF9D61C6CB}" type="parTrans" cxnId="{6835EDF2-2203-41DC-BDF2-9E89D1997430}">
      <dgm:prSet/>
      <dgm:spPr/>
      <dgm:t>
        <a:bodyPr/>
        <a:lstStyle/>
        <a:p>
          <a:endParaRPr lang="ru-RU"/>
        </a:p>
      </dgm:t>
    </dgm:pt>
    <dgm:pt modelId="{9E61DE7D-E9C4-487C-8975-412AE3512D50}" type="sibTrans" cxnId="{6835EDF2-2203-41DC-BDF2-9E89D1997430}">
      <dgm:prSet/>
      <dgm:spPr/>
      <dgm:t>
        <a:bodyPr/>
        <a:lstStyle/>
        <a:p>
          <a:endParaRPr lang="ru-RU"/>
        </a:p>
      </dgm:t>
    </dgm:pt>
    <dgm:pt modelId="{9101EFF8-3CAE-46E4-8353-092B5FBEF478}" type="pres">
      <dgm:prSet presAssocID="{EA62037C-1B83-4711-881C-C2C86F1B2485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D8C40D5-90BD-46E8-90C6-2B3BABBC8C57}" type="pres">
      <dgm:prSet presAssocID="{9F6DDF14-286B-4D53-81B9-151403E36051}" presName="Accent1" presStyleCnt="0"/>
      <dgm:spPr/>
    </dgm:pt>
    <dgm:pt modelId="{7896EA97-0993-4342-BB17-8DC41EA04ED5}" type="pres">
      <dgm:prSet presAssocID="{9F6DDF14-286B-4D53-81B9-151403E36051}" presName="Accent" presStyleLbl="node1" presStyleIdx="0" presStyleCnt="1" custLinFactNeighborX="-3951" custLinFactNeighborY="918"/>
      <dgm:spPr/>
    </dgm:pt>
    <dgm:pt modelId="{79528F56-B64F-4D35-BB62-DAA331B57104}" type="pres">
      <dgm:prSet presAssocID="{9F6DDF14-286B-4D53-81B9-151403E36051}" presName="Child1" presStyleLbl="revTx" presStyleIdx="0" presStyleCnt="2" custScaleX="146994" custLinFactNeighborX="13351" custLinFactNeighborY="66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BE62C6-74F1-4165-A06D-E0F83A1A00B4}" type="pres">
      <dgm:prSet presAssocID="{9F6DDF14-286B-4D53-81B9-151403E36051}" presName="Parent1" presStyleLbl="revTx" presStyleIdx="1" presStyleCnt="2" custLinFactNeighborX="-4815" custLinFactNeighborY="293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CD2C84-3D91-4082-AAF2-EB13592B6D59}" type="presOf" srcId="{837B06B1-AA04-4B58-99A5-0165F8455EEE}" destId="{79528F56-B64F-4D35-BB62-DAA331B57104}" srcOrd="0" destOrd="3" presId="urn:microsoft.com/office/officeart/2009/layout/CircleArrowProcess"/>
    <dgm:cxn modelId="{69959555-A866-4C7C-9FB7-8F74EBF17D3B}" srcId="{EA62037C-1B83-4711-881C-C2C86F1B2485}" destId="{9F6DDF14-286B-4D53-81B9-151403E36051}" srcOrd="0" destOrd="0" parTransId="{AB6854AD-0E20-4BC8-9F9A-F290EE0263AB}" sibTransId="{1F1C2B76-4332-45D0-990F-FE45160FD8AC}"/>
    <dgm:cxn modelId="{C65F169F-83DF-43BE-83AF-83355E3B69E3}" type="presOf" srcId="{9F6DDF14-286B-4D53-81B9-151403E36051}" destId="{9CBE62C6-74F1-4165-A06D-E0F83A1A00B4}" srcOrd="0" destOrd="0" presId="urn:microsoft.com/office/officeart/2009/layout/CircleArrowProcess"/>
    <dgm:cxn modelId="{EA2C54B8-3C72-489D-968D-CB664FA35233}" type="presOf" srcId="{39B2A9D1-E43B-4714-BD89-C12FC52EC5E4}" destId="{79528F56-B64F-4D35-BB62-DAA331B57104}" srcOrd="0" destOrd="0" presId="urn:microsoft.com/office/officeart/2009/layout/CircleArrowProcess"/>
    <dgm:cxn modelId="{E6AB428E-645C-4471-81D8-D92DBBABA6DB}" type="presOf" srcId="{59D416AE-9E03-4AC5-9C4C-6AE2F43DAC87}" destId="{79528F56-B64F-4D35-BB62-DAA331B57104}" srcOrd="0" destOrd="2" presId="urn:microsoft.com/office/officeart/2009/layout/CircleArrowProcess"/>
    <dgm:cxn modelId="{D29DC6F8-4660-48BD-9F00-238629EF9E1E}" srcId="{9F6DDF14-286B-4D53-81B9-151403E36051}" destId="{59D416AE-9E03-4AC5-9C4C-6AE2F43DAC87}" srcOrd="2" destOrd="0" parTransId="{471678EA-71CB-412B-8790-EC91A14BF565}" sibTransId="{365D4E1E-F1AF-4AD0-9E98-E52B609F6D2C}"/>
    <dgm:cxn modelId="{902C25E2-6C60-417D-A3BA-ECD1E1374A3B}" type="presOf" srcId="{EA62037C-1B83-4711-881C-C2C86F1B2485}" destId="{9101EFF8-3CAE-46E4-8353-092B5FBEF478}" srcOrd="0" destOrd="0" presId="urn:microsoft.com/office/officeart/2009/layout/CircleArrowProcess"/>
    <dgm:cxn modelId="{6835EDF2-2203-41DC-BDF2-9E89D1997430}" srcId="{9F6DDF14-286B-4D53-81B9-151403E36051}" destId="{837B06B1-AA04-4B58-99A5-0165F8455EEE}" srcOrd="3" destOrd="0" parTransId="{0BB9C8F1-AA83-4EF7-BDB0-3CDF9D61C6CB}" sibTransId="{9E61DE7D-E9C4-487C-8975-412AE3512D50}"/>
    <dgm:cxn modelId="{56885CEE-5E22-4235-B62E-8454F0D5163F}" srcId="{9F6DDF14-286B-4D53-81B9-151403E36051}" destId="{39B2A9D1-E43B-4714-BD89-C12FC52EC5E4}" srcOrd="0" destOrd="0" parTransId="{3276A770-B95B-44D7-980D-1EDCF7632AEA}" sibTransId="{A483F492-4703-46F8-B3BC-377B555EB0CB}"/>
    <dgm:cxn modelId="{544B4A93-4DF6-41EC-B4C3-82ABF9B8E625}" type="presOf" srcId="{1B8D1D7F-DDDB-4A68-A38F-F984BF0EA78F}" destId="{79528F56-B64F-4D35-BB62-DAA331B57104}" srcOrd="0" destOrd="1" presId="urn:microsoft.com/office/officeart/2009/layout/CircleArrowProcess"/>
    <dgm:cxn modelId="{54A737F6-4477-40F2-B520-C17AE8971654}" srcId="{9F6DDF14-286B-4D53-81B9-151403E36051}" destId="{1B8D1D7F-DDDB-4A68-A38F-F984BF0EA78F}" srcOrd="1" destOrd="0" parTransId="{5B94E70B-C1AA-4EDF-8E82-360A38E63905}" sibTransId="{F6EECD4F-9611-4798-9D71-1AA553E55BBA}"/>
    <dgm:cxn modelId="{283828AA-03B9-4738-9BF7-B22FC6FE6542}" type="presParOf" srcId="{9101EFF8-3CAE-46E4-8353-092B5FBEF478}" destId="{6D8C40D5-90BD-46E8-90C6-2B3BABBC8C57}" srcOrd="0" destOrd="0" presId="urn:microsoft.com/office/officeart/2009/layout/CircleArrowProcess"/>
    <dgm:cxn modelId="{9C8FE33E-C82E-42D7-AB06-2678F14DCCF8}" type="presParOf" srcId="{6D8C40D5-90BD-46E8-90C6-2B3BABBC8C57}" destId="{7896EA97-0993-4342-BB17-8DC41EA04ED5}" srcOrd="0" destOrd="0" presId="urn:microsoft.com/office/officeart/2009/layout/CircleArrowProcess"/>
    <dgm:cxn modelId="{2BA32CE1-55E4-4CAB-9230-CF540B0D1392}" type="presParOf" srcId="{9101EFF8-3CAE-46E4-8353-092B5FBEF478}" destId="{79528F56-B64F-4D35-BB62-DAA331B57104}" srcOrd="1" destOrd="0" presId="urn:microsoft.com/office/officeart/2009/layout/CircleArrowProcess"/>
    <dgm:cxn modelId="{105E4B7D-A2B8-4B8F-B744-503974E4A8E0}" type="presParOf" srcId="{9101EFF8-3CAE-46E4-8353-092B5FBEF478}" destId="{9CBE62C6-74F1-4165-A06D-E0F83A1A00B4}" srcOrd="2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363C793-BBC6-413E-97C3-C3544C04612D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C0C5BD1-4524-4EA7-A7DA-FBCBD746BA9E}">
      <dgm:prSet phldrT="[Текст]"/>
      <dgm:spPr/>
      <dgm:t>
        <a:bodyPr/>
        <a:lstStyle/>
        <a:p>
          <a:r>
            <a:rPr lang="ru-RU" b="1" i="0" dirty="0" smtClean="0"/>
            <a:t>КРАЕВОЙ КОНКУРС «ЛУЧШАЯ МНОГОДЕТНАЯ СЕМЬЯ»</a:t>
          </a:r>
          <a:endParaRPr lang="ru-RU" b="1" dirty="0"/>
        </a:p>
      </dgm:t>
    </dgm:pt>
    <dgm:pt modelId="{E64DEABE-BD9C-4D6B-9CB1-0C75147BD5B5}" type="parTrans" cxnId="{AADBA8BA-BF61-4782-B17D-67209C803373}">
      <dgm:prSet/>
      <dgm:spPr/>
      <dgm:t>
        <a:bodyPr/>
        <a:lstStyle/>
        <a:p>
          <a:endParaRPr lang="ru-RU"/>
        </a:p>
      </dgm:t>
    </dgm:pt>
    <dgm:pt modelId="{762C91A7-611E-4848-886C-8A14AD9D28FB}" type="sibTrans" cxnId="{AADBA8BA-BF61-4782-B17D-67209C803373}">
      <dgm:prSet/>
      <dgm:spPr/>
      <dgm:t>
        <a:bodyPr/>
        <a:lstStyle/>
        <a:p>
          <a:endParaRPr lang="ru-RU"/>
        </a:p>
      </dgm:t>
    </dgm:pt>
    <dgm:pt modelId="{BD283F62-2B49-4DE7-9AD5-94ED8447B873}">
      <dgm:prSet phldrT="[Текст]" custT="1"/>
      <dgm:spPr/>
      <dgm:t>
        <a:bodyPr/>
        <a:lstStyle/>
        <a:p>
          <a:r>
            <a:rPr lang="ru-RU" sz="1400" dirty="0" smtClean="0"/>
            <a:t>Проводится с 2008 года</a:t>
          </a:r>
          <a:endParaRPr lang="ru-RU" sz="1400" dirty="0"/>
        </a:p>
      </dgm:t>
    </dgm:pt>
    <dgm:pt modelId="{374551C1-281F-4CEC-8C5F-64D9B7E481C9}" type="parTrans" cxnId="{19433879-7CBA-49F4-B784-C1C6790701DA}">
      <dgm:prSet/>
      <dgm:spPr/>
      <dgm:t>
        <a:bodyPr/>
        <a:lstStyle/>
        <a:p>
          <a:endParaRPr lang="ru-RU"/>
        </a:p>
      </dgm:t>
    </dgm:pt>
    <dgm:pt modelId="{DA1995E2-25EF-4966-92E8-8E1A7ABB57EC}" type="sibTrans" cxnId="{19433879-7CBA-49F4-B784-C1C6790701DA}">
      <dgm:prSet/>
      <dgm:spPr/>
      <dgm:t>
        <a:bodyPr/>
        <a:lstStyle/>
        <a:p>
          <a:endParaRPr lang="ru-RU"/>
        </a:p>
      </dgm:t>
    </dgm:pt>
    <dgm:pt modelId="{9B2EBD1B-4357-45A7-B539-B4C395258AB5}">
      <dgm:prSet phldrT="[Текст]"/>
      <dgm:spPr/>
      <dgm:t>
        <a:bodyPr/>
        <a:lstStyle/>
        <a:p>
          <a:pPr algn="l"/>
          <a:r>
            <a:rPr lang="ru-RU" b="1" i="0" dirty="0" smtClean="0"/>
            <a:t>ЦЕЛЬ:</a:t>
          </a:r>
          <a:endParaRPr lang="ru-RU" b="1" dirty="0"/>
        </a:p>
      </dgm:t>
    </dgm:pt>
    <dgm:pt modelId="{F49255BD-16F0-443C-9A14-13C18EE5E37B}" type="parTrans" cxnId="{8F12480E-03D0-404C-A653-DFB52E78EEC7}">
      <dgm:prSet/>
      <dgm:spPr/>
      <dgm:t>
        <a:bodyPr/>
        <a:lstStyle/>
        <a:p>
          <a:endParaRPr lang="ru-RU"/>
        </a:p>
      </dgm:t>
    </dgm:pt>
    <dgm:pt modelId="{BDDFF55C-8850-4C3B-B9CF-7FE06BD20EBD}" type="sibTrans" cxnId="{8F12480E-03D0-404C-A653-DFB52E78EEC7}">
      <dgm:prSet/>
      <dgm:spPr/>
      <dgm:t>
        <a:bodyPr/>
        <a:lstStyle/>
        <a:p>
          <a:endParaRPr lang="ru-RU"/>
        </a:p>
      </dgm:t>
    </dgm:pt>
    <dgm:pt modelId="{763489A2-29F9-4E27-984D-3FFC5B37F9A5}">
      <dgm:prSet phldrT="[Текст]"/>
      <dgm:spPr/>
      <dgm:t>
        <a:bodyPr/>
        <a:lstStyle/>
        <a:p>
          <a:pPr algn="l"/>
          <a:r>
            <a:rPr lang="ru-RU" b="1" dirty="0" smtClean="0"/>
            <a:t>ФИНАЛ КОНКУРСА ТРАДИЦИОННО ПРОХОДИТ ПО 5 НОМИНАЦИЯМ:</a:t>
          </a:r>
          <a:endParaRPr lang="ru-RU" b="1" dirty="0"/>
        </a:p>
      </dgm:t>
    </dgm:pt>
    <dgm:pt modelId="{0A40AB44-5406-43EF-95A9-9314DE4DB746}" type="parTrans" cxnId="{4B9D6011-B151-45D0-8A3C-75843E942BFC}">
      <dgm:prSet/>
      <dgm:spPr/>
      <dgm:t>
        <a:bodyPr/>
        <a:lstStyle/>
        <a:p>
          <a:endParaRPr lang="ru-RU"/>
        </a:p>
      </dgm:t>
    </dgm:pt>
    <dgm:pt modelId="{559726F3-94BD-4957-86CF-A5E677E04349}" type="sibTrans" cxnId="{4B9D6011-B151-45D0-8A3C-75843E942BFC}">
      <dgm:prSet/>
      <dgm:spPr/>
      <dgm:t>
        <a:bodyPr/>
        <a:lstStyle/>
        <a:p>
          <a:endParaRPr lang="ru-RU"/>
        </a:p>
      </dgm:t>
    </dgm:pt>
    <dgm:pt modelId="{11A6D05E-C667-44EA-B7DB-2A8F72661D70}">
      <dgm:prSet phldrT="[Текст]" custT="1"/>
      <dgm:spPr/>
      <dgm:t>
        <a:bodyPr/>
        <a:lstStyle/>
        <a:p>
          <a:pPr algn="l"/>
          <a:r>
            <a:rPr lang="ru-RU" sz="1400" b="0" i="0" dirty="0" smtClean="0"/>
            <a:t>укрепление нравственных начал в семейных отношениях, семейного взаимопонимания и взаимоуважения;</a:t>
          </a:r>
          <a:endParaRPr lang="ru-RU" sz="1400" dirty="0"/>
        </a:p>
      </dgm:t>
    </dgm:pt>
    <dgm:pt modelId="{A38129C4-32C3-437A-9097-211146FC47C2}" type="parTrans" cxnId="{BF6D1099-9372-491B-A441-AD2574FBBBDA}">
      <dgm:prSet/>
      <dgm:spPr/>
      <dgm:t>
        <a:bodyPr/>
        <a:lstStyle/>
        <a:p>
          <a:endParaRPr lang="ru-RU"/>
        </a:p>
      </dgm:t>
    </dgm:pt>
    <dgm:pt modelId="{9A736DBA-FC38-45E1-A465-8B396CB977B4}" type="sibTrans" cxnId="{BF6D1099-9372-491B-A441-AD2574FBBBDA}">
      <dgm:prSet/>
      <dgm:spPr/>
      <dgm:t>
        <a:bodyPr/>
        <a:lstStyle/>
        <a:p>
          <a:endParaRPr lang="ru-RU"/>
        </a:p>
      </dgm:t>
    </dgm:pt>
    <dgm:pt modelId="{5DB27E9A-85B8-435E-B192-95341B39CAB8}">
      <dgm:prSet phldrT="[Текст]" custT="1"/>
      <dgm:spPr/>
      <dgm:t>
        <a:bodyPr/>
        <a:lstStyle/>
        <a:p>
          <a:pPr algn="l"/>
          <a:r>
            <a:rPr lang="ru-RU" sz="1400" b="0" i="0" dirty="0" smtClean="0"/>
            <a:t>повышение престижа института семьи;</a:t>
          </a:r>
          <a:endParaRPr lang="ru-RU" sz="1400" dirty="0"/>
        </a:p>
      </dgm:t>
    </dgm:pt>
    <dgm:pt modelId="{BDAD1FFC-A59D-4537-9FC5-3BE9F626FDD3}" type="parTrans" cxnId="{DF0EAA69-3E75-430F-8F3D-27083572ABA5}">
      <dgm:prSet/>
      <dgm:spPr/>
      <dgm:t>
        <a:bodyPr/>
        <a:lstStyle/>
        <a:p>
          <a:endParaRPr lang="ru-RU"/>
        </a:p>
      </dgm:t>
    </dgm:pt>
    <dgm:pt modelId="{EC03BA15-578B-4262-AA19-8ADE365A24F0}" type="sibTrans" cxnId="{DF0EAA69-3E75-430F-8F3D-27083572ABA5}">
      <dgm:prSet/>
      <dgm:spPr/>
      <dgm:t>
        <a:bodyPr/>
        <a:lstStyle/>
        <a:p>
          <a:endParaRPr lang="ru-RU"/>
        </a:p>
      </dgm:t>
    </dgm:pt>
    <dgm:pt modelId="{D1152E54-FEFD-4BD7-B89D-9509D080DACF}">
      <dgm:prSet phldrT="[Текст]" custT="1"/>
      <dgm:spPr/>
      <dgm:t>
        <a:bodyPr/>
        <a:lstStyle/>
        <a:p>
          <a:pPr algn="l"/>
          <a:r>
            <a:rPr lang="ru-RU" sz="1400" dirty="0" smtClean="0"/>
            <a:t>"Интеллектуальная семья"; </a:t>
          </a:r>
          <a:endParaRPr lang="ru-RU" sz="1400" dirty="0"/>
        </a:p>
      </dgm:t>
    </dgm:pt>
    <dgm:pt modelId="{0468AA9B-FE2C-4EC7-B1DC-CCBDD4E80ED1}" type="parTrans" cxnId="{71C54888-0C74-4A91-A816-DAC0129894E1}">
      <dgm:prSet/>
      <dgm:spPr/>
      <dgm:t>
        <a:bodyPr/>
        <a:lstStyle/>
        <a:p>
          <a:endParaRPr lang="ru-RU"/>
        </a:p>
      </dgm:t>
    </dgm:pt>
    <dgm:pt modelId="{EB53CD61-1610-4604-8A5C-D68EA4EEDFFB}" type="sibTrans" cxnId="{71C54888-0C74-4A91-A816-DAC0129894E1}">
      <dgm:prSet/>
      <dgm:spPr/>
      <dgm:t>
        <a:bodyPr/>
        <a:lstStyle/>
        <a:p>
          <a:endParaRPr lang="ru-RU"/>
        </a:p>
      </dgm:t>
    </dgm:pt>
    <dgm:pt modelId="{E8FF5D04-AC0D-4444-8363-DD723BE8E526}">
      <dgm:prSet phldrT="[Текст]" custT="1"/>
      <dgm:spPr/>
      <dgm:t>
        <a:bodyPr/>
        <a:lstStyle/>
        <a:p>
          <a:pPr algn="l"/>
          <a:r>
            <a:rPr lang="ru-RU" sz="1400" dirty="0" smtClean="0"/>
            <a:t>"Творческая семья«; </a:t>
          </a:r>
          <a:endParaRPr lang="ru-RU" sz="1400" dirty="0"/>
        </a:p>
      </dgm:t>
    </dgm:pt>
    <dgm:pt modelId="{C24612D8-7266-405E-BBC3-3B1D3D429026}" type="parTrans" cxnId="{600A87A7-13B0-436C-AE21-357F4D40AE35}">
      <dgm:prSet/>
      <dgm:spPr/>
      <dgm:t>
        <a:bodyPr/>
        <a:lstStyle/>
        <a:p>
          <a:endParaRPr lang="ru-RU"/>
        </a:p>
      </dgm:t>
    </dgm:pt>
    <dgm:pt modelId="{E7E7B710-9219-43AB-BAF2-0DC106BC1B34}" type="sibTrans" cxnId="{600A87A7-13B0-436C-AE21-357F4D40AE35}">
      <dgm:prSet/>
      <dgm:spPr/>
      <dgm:t>
        <a:bodyPr/>
        <a:lstStyle/>
        <a:p>
          <a:endParaRPr lang="ru-RU"/>
        </a:p>
      </dgm:t>
    </dgm:pt>
    <dgm:pt modelId="{25C21291-349D-4488-B31C-B7516AF0A57C}">
      <dgm:prSet phldrT="[Текст]" custT="1"/>
      <dgm:spPr/>
      <dgm:t>
        <a:bodyPr/>
        <a:lstStyle/>
        <a:p>
          <a:pPr algn="l"/>
          <a:r>
            <a:rPr lang="ru-RU" sz="1400" dirty="0" smtClean="0"/>
            <a:t>"Семейное подворье«; </a:t>
          </a:r>
          <a:endParaRPr lang="ru-RU" sz="1400" dirty="0"/>
        </a:p>
      </dgm:t>
    </dgm:pt>
    <dgm:pt modelId="{50ADEC31-336F-404D-93B9-92E2FB8D6DA3}" type="parTrans" cxnId="{39614D02-2D8C-4661-A4B8-BAEA13EDF1C6}">
      <dgm:prSet/>
      <dgm:spPr/>
      <dgm:t>
        <a:bodyPr/>
        <a:lstStyle/>
        <a:p>
          <a:endParaRPr lang="ru-RU"/>
        </a:p>
      </dgm:t>
    </dgm:pt>
    <dgm:pt modelId="{4CFC0D9F-13B1-49A3-A481-933B5E82524E}" type="sibTrans" cxnId="{39614D02-2D8C-4661-A4B8-BAEA13EDF1C6}">
      <dgm:prSet/>
      <dgm:spPr/>
      <dgm:t>
        <a:bodyPr/>
        <a:lstStyle/>
        <a:p>
          <a:endParaRPr lang="ru-RU"/>
        </a:p>
      </dgm:t>
    </dgm:pt>
    <dgm:pt modelId="{449B2F4E-4E20-4ABB-AEAE-0A9F3C882D8D}">
      <dgm:prSet phldrT="[Текст]" custT="1"/>
      <dgm:spPr/>
      <dgm:t>
        <a:bodyPr/>
        <a:lstStyle/>
        <a:p>
          <a:pPr algn="l"/>
          <a:r>
            <a:rPr lang="ru-RU" sz="1400" dirty="0" smtClean="0"/>
            <a:t>"Семейные традиции" ; </a:t>
          </a:r>
          <a:endParaRPr lang="ru-RU" sz="1400" dirty="0"/>
        </a:p>
      </dgm:t>
    </dgm:pt>
    <dgm:pt modelId="{729AC14D-4E96-459B-B9C5-C75A23C9B5DC}" type="parTrans" cxnId="{048A01E9-76AC-498D-B119-CB86CAAD8223}">
      <dgm:prSet/>
      <dgm:spPr/>
      <dgm:t>
        <a:bodyPr/>
        <a:lstStyle/>
        <a:p>
          <a:endParaRPr lang="ru-RU"/>
        </a:p>
      </dgm:t>
    </dgm:pt>
    <dgm:pt modelId="{65233CE5-F5AC-4D94-A6D0-90520B247004}" type="sibTrans" cxnId="{048A01E9-76AC-498D-B119-CB86CAAD8223}">
      <dgm:prSet/>
      <dgm:spPr/>
      <dgm:t>
        <a:bodyPr/>
        <a:lstStyle/>
        <a:p>
          <a:endParaRPr lang="ru-RU"/>
        </a:p>
      </dgm:t>
    </dgm:pt>
    <dgm:pt modelId="{DDAF048C-ED4B-4692-9D9F-900EE80BB0DA}">
      <dgm:prSet phldrT="[Текст]" custT="1"/>
      <dgm:spPr/>
      <dgm:t>
        <a:bodyPr/>
        <a:lstStyle/>
        <a:p>
          <a:pPr algn="l"/>
          <a:r>
            <a:rPr lang="ru-RU" sz="1400" dirty="0" smtClean="0"/>
            <a:t>"Спортивная семья".</a:t>
          </a:r>
          <a:endParaRPr lang="ru-RU" sz="1400" dirty="0"/>
        </a:p>
      </dgm:t>
    </dgm:pt>
    <dgm:pt modelId="{18D8C90E-3C11-4589-B466-25D9815068F4}" type="parTrans" cxnId="{F523E818-DF68-4A17-8C8D-1DF33E5A90E0}">
      <dgm:prSet/>
      <dgm:spPr/>
      <dgm:t>
        <a:bodyPr/>
        <a:lstStyle/>
        <a:p>
          <a:endParaRPr lang="ru-RU"/>
        </a:p>
      </dgm:t>
    </dgm:pt>
    <dgm:pt modelId="{3392F935-3FDD-49EC-8235-E305FAB7E59C}" type="sibTrans" cxnId="{F523E818-DF68-4A17-8C8D-1DF33E5A90E0}">
      <dgm:prSet/>
      <dgm:spPr/>
      <dgm:t>
        <a:bodyPr/>
        <a:lstStyle/>
        <a:p>
          <a:endParaRPr lang="ru-RU"/>
        </a:p>
      </dgm:t>
    </dgm:pt>
    <dgm:pt modelId="{F580CFA7-9358-4E27-A616-1078114D5221}">
      <dgm:prSet phldrT="[Текст]"/>
      <dgm:spPr/>
      <dgm:t>
        <a:bodyPr/>
        <a:lstStyle/>
        <a:p>
          <a:pPr algn="l"/>
          <a:r>
            <a:rPr lang="ru-RU" b="1" dirty="0" smtClean="0"/>
            <a:t>ЭТАПЫ КОНКУРСА</a:t>
          </a:r>
          <a:endParaRPr lang="ru-RU" b="1" dirty="0"/>
        </a:p>
      </dgm:t>
    </dgm:pt>
    <dgm:pt modelId="{0938503C-0398-4B3F-9654-A5A77A9EA3FE}" type="parTrans" cxnId="{C12C457D-80C8-43F9-9F73-EAA5A70402DB}">
      <dgm:prSet/>
      <dgm:spPr/>
      <dgm:t>
        <a:bodyPr/>
        <a:lstStyle/>
        <a:p>
          <a:endParaRPr lang="ru-RU"/>
        </a:p>
      </dgm:t>
    </dgm:pt>
    <dgm:pt modelId="{826C92C8-CA5C-4F13-80EF-5AEDEB1514C4}" type="sibTrans" cxnId="{C12C457D-80C8-43F9-9F73-EAA5A70402DB}">
      <dgm:prSet/>
      <dgm:spPr/>
      <dgm:t>
        <a:bodyPr/>
        <a:lstStyle/>
        <a:p>
          <a:endParaRPr lang="ru-RU"/>
        </a:p>
      </dgm:t>
    </dgm:pt>
    <dgm:pt modelId="{82C20296-64AB-4831-9620-0A95A0C058A8}">
      <dgm:prSet phldrT="[Текст]" custT="1"/>
      <dgm:spPr/>
      <dgm:t>
        <a:bodyPr/>
        <a:lstStyle/>
        <a:p>
          <a:pPr algn="l"/>
          <a:r>
            <a:rPr lang="ru-RU" sz="1400" dirty="0" smtClean="0"/>
            <a:t>Муниципальные этапы;</a:t>
          </a:r>
          <a:endParaRPr lang="ru-RU" sz="1400" dirty="0"/>
        </a:p>
      </dgm:t>
    </dgm:pt>
    <dgm:pt modelId="{678DC2D5-954B-47F3-BF8E-B5109A83D40D}" type="parTrans" cxnId="{FBD77D8E-2C5D-4DE5-86FC-B7D4CFEC3954}">
      <dgm:prSet/>
      <dgm:spPr/>
      <dgm:t>
        <a:bodyPr/>
        <a:lstStyle/>
        <a:p>
          <a:endParaRPr lang="ru-RU"/>
        </a:p>
      </dgm:t>
    </dgm:pt>
    <dgm:pt modelId="{D141D894-8E65-4918-8D5E-262B26E3A8E7}" type="sibTrans" cxnId="{FBD77D8E-2C5D-4DE5-86FC-B7D4CFEC3954}">
      <dgm:prSet/>
      <dgm:spPr/>
      <dgm:t>
        <a:bodyPr/>
        <a:lstStyle/>
        <a:p>
          <a:endParaRPr lang="ru-RU"/>
        </a:p>
      </dgm:t>
    </dgm:pt>
    <dgm:pt modelId="{ED784B1B-DC75-4F77-8F88-CC3A8ABB4231}">
      <dgm:prSet phldrT="[Текст]" custT="1"/>
      <dgm:spPr/>
      <dgm:t>
        <a:bodyPr/>
        <a:lstStyle/>
        <a:p>
          <a:pPr algn="l"/>
          <a:r>
            <a:rPr lang="ru-RU" sz="1400" dirty="0" smtClean="0"/>
            <a:t>Финальный этап.</a:t>
          </a:r>
          <a:endParaRPr lang="ru-RU" sz="1400" dirty="0"/>
        </a:p>
      </dgm:t>
    </dgm:pt>
    <dgm:pt modelId="{C75D0A3C-BC08-4936-B789-A8AF81C1FDFF}" type="parTrans" cxnId="{68612BF0-0B08-44F4-B518-56F2AC7326C4}">
      <dgm:prSet/>
      <dgm:spPr/>
      <dgm:t>
        <a:bodyPr/>
        <a:lstStyle/>
        <a:p>
          <a:endParaRPr lang="ru-RU"/>
        </a:p>
      </dgm:t>
    </dgm:pt>
    <dgm:pt modelId="{2868B146-A2B4-419B-BA67-E4D99396D763}" type="sibTrans" cxnId="{68612BF0-0B08-44F4-B518-56F2AC7326C4}">
      <dgm:prSet/>
      <dgm:spPr/>
      <dgm:t>
        <a:bodyPr/>
        <a:lstStyle/>
        <a:p>
          <a:endParaRPr lang="ru-RU"/>
        </a:p>
      </dgm:t>
    </dgm:pt>
    <dgm:pt modelId="{ED153B4E-A9FE-475D-8DF4-C74D9C6E04BC}" type="pres">
      <dgm:prSet presAssocID="{B363C793-BBC6-413E-97C3-C3544C04612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8928BB-C4E5-49D5-9F92-7C98037C8B77}" type="pres">
      <dgm:prSet presAssocID="{BC0C5BD1-4524-4EA7-A7DA-FBCBD746BA9E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49FB5F-6807-4616-9771-8270BFA2DD0E}" type="pres">
      <dgm:prSet presAssocID="{BC0C5BD1-4524-4EA7-A7DA-FBCBD746BA9E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76D47F-1E77-41ED-BD88-B767042F53D3}" type="pres">
      <dgm:prSet presAssocID="{9B2EBD1B-4357-45A7-B539-B4C395258AB5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973721-A26D-450F-BFED-08D443EB37E1}" type="pres">
      <dgm:prSet presAssocID="{9B2EBD1B-4357-45A7-B539-B4C395258AB5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7BE22B-900F-4B7C-AEE4-6C5BE2095218}" type="pres">
      <dgm:prSet presAssocID="{F580CFA7-9358-4E27-A616-1078114D5221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4FA3BD-8FCC-469C-8087-98B00FFFCDB8}" type="pres">
      <dgm:prSet presAssocID="{F580CFA7-9358-4E27-A616-1078114D5221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13507A-AACC-4E9D-BF4A-6D10ACFC7F82}" type="pres">
      <dgm:prSet presAssocID="{763489A2-29F9-4E27-984D-3FFC5B37F9A5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42A82E-BB12-4BDB-A2C2-B0E285895629}" type="pres">
      <dgm:prSet presAssocID="{763489A2-29F9-4E27-984D-3FFC5B37F9A5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F12480E-03D0-404C-A653-DFB52E78EEC7}" srcId="{B363C793-BBC6-413E-97C3-C3544C04612D}" destId="{9B2EBD1B-4357-45A7-B539-B4C395258AB5}" srcOrd="1" destOrd="0" parTransId="{F49255BD-16F0-443C-9A14-13C18EE5E37B}" sibTransId="{BDDFF55C-8850-4C3B-B9CF-7FE06BD20EBD}"/>
    <dgm:cxn modelId="{6A1714C4-000F-4551-9017-EDD749EC0D1A}" type="presOf" srcId="{DDAF048C-ED4B-4692-9D9F-900EE80BB0DA}" destId="{9A42A82E-BB12-4BDB-A2C2-B0E285895629}" srcOrd="0" destOrd="4" presId="urn:microsoft.com/office/officeart/2005/8/layout/vList2"/>
    <dgm:cxn modelId="{7C795D0A-3E0F-48CC-A2DB-570E2CBD0C7B}" type="presOf" srcId="{BD283F62-2B49-4DE7-9AD5-94ED8447B873}" destId="{3A49FB5F-6807-4616-9771-8270BFA2DD0E}" srcOrd="0" destOrd="0" presId="urn:microsoft.com/office/officeart/2005/8/layout/vList2"/>
    <dgm:cxn modelId="{71C54888-0C74-4A91-A816-DAC0129894E1}" srcId="{763489A2-29F9-4E27-984D-3FFC5B37F9A5}" destId="{D1152E54-FEFD-4BD7-B89D-9509D080DACF}" srcOrd="0" destOrd="0" parTransId="{0468AA9B-FE2C-4EC7-B1DC-CCBDD4E80ED1}" sibTransId="{EB53CD61-1610-4604-8A5C-D68EA4EEDFFB}"/>
    <dgm:cxn modelId="{2C479572-6759-455A-B15B-9D0B9A8E8E30}" type="presOf" srcId="{763489A2-29F9-4E27-984D-3FFC5B37F9A5}" destId="{6713507A-AACC-4E9D-BF4A-6D10ACFC7F82}" srcOrd="0" destOrd="0" presId="urn:microsoft.com/office/officeart/2005/8/layout/vList2"/>
    <dgm:cxn modelId="{4BC3FFFB-0304-4216-95F0-054E94AE6086}" type="presOf" srcId="{5DB27E9A-85B8-435E-B192-95341B39CAB8}" destId="{E5973721-A26D-450F-BFED-08D443EB37E1}" srcOrd="0" destOrd="0" presId="urn:microsoft.com/office/officeart/2005/8/layout/vList2"/>
    <dgm:cxn modelId="{CE44A857-ACF1-4F84-AC52-E9D78E649972}" type="presOf" srcId="{E8FF5D04-AC0D-4444-8363-DD723BE8E526}" destId="{9A42A82E-BB12-4BDB-A2C2-B0E285895629}" srcOrd="0" destOrd="1" presId="urn:microsoft.com/office/officeart/2005/8/layout/vList2"/>
    <dgm:cxn modelId="{9191E48F-1ADE-4766-A8C2-8533BF5AF442}" type="presOf" srcId="{B363C793-BBC6-413E-97C3-C3544C04612D}" destId="{ED153B4E-A9FE-475D-8DF4-C74D9C6E04BC}" srcOrd="0" destOrd="0" presId="urn:microsoft.com/office/officeart/2005/8/layout/vList2"/>
    <dgm:cxn modelId="{2A46785B-B7C8-4BEC-AE59-0A766F345AF8}" type="presOf" srcId="{BC0C5BD1-4524-4EA7-A7DA-FBCBD746BA9E}" destId="{498928BB-C4E5-49D5-9F92-7C98037C8B77}" srcOrd="0" destOrd="0" presId="urn:microsoft.com/office/officeart/2005/8/layout/vList2"/>
    <dgm:cxn modelId="{68612BF0-0B08-44F4-B518-56F2AC7326C4}" srcId="{F580CFA7-9358-4E27-A616-1078114D5221}" destId="{ED784B1B-DC75-4F77-8F88-CC3A8ABB4231}" srcOrd="1" destOrd="0" parTransId="{C75D0A3C-BC08-4936-B789-A8AF81C1FDFF}" sibTransId="{2868B146-A2B4-419B-BA67-E4D99396D763}"/>
    <dgm:cxn modelId="{AADBA8BA-BF61-4782-B17D-67209C803373}" srcId="{B363C793-BBC6-413E-97C3-C3544C04612D}" destId="{BC0C5BD1-4524-4EA7-A7DA-FBCBD746BA9E}" srcOrd="0" destOrd="0" parTransId="{E64DEABE-BD9C-4D6B-9CB1-0C75147BD5B5}" sibTransId="{762C91A7-611E-4848-886C-8A14AD9D28FB}"/>
    <dgm:cxn modelId="{CEB94418-AE38-4DD6-A61B-ADCFD4BB610E}" type="presOf" srcId="{82C20296-64AB-4831-9620-0A95A0C058A8}" destId="{984FA3BD-8FCC-469C-8087-98B00FFFCDB8}" srcOrd="0" destOrd="0" presId="urn:microsoft.com/office/officeart/2005/8/layout/vList2"/>
    <dgm:cxn modelId="{DF0EAA69-3E75-430F-8F3D-27083572ABA5}" srcId="{9B2EBD1B-4357-45A7-B539-B4C395258AB5}" destId="{5DB27E9A-85B8-435E-B192-95341B39CAB8}" srcOrd="0" destOrd="0" parTransId="{BDAD1FFC-A59D-4537-9FC5-3BE9F626FDD3}" sibTransId="{EC03BA15-578B-4262-AA19-8ADE365A24F0}"/>
    <dgm:cxn modelId="{BF6D1099-9372-491B-A441-AD2574FBBBDA}" srcId="{9B2EBD1B-4357-45A7-B539-B4C395258AB5}" destId="{11A6D05E-C667-44EA-B7DB-2A8F72661D70}" srcOrd="1" destOrd="0" parTransId="{A38129C4-32C3-437A-9097-211146FC47C2}" sibTransId="{9A736DBA-FC38-45E1-A465-8B396CB977B4}"/>
    <dgm:cxn modelId="{F523E818-DF68-4A17-8C8D-1DF33E5A90E0}" srcId="{763489A2-29F9-4E27-984D-3FFC5B37F9A5}" destId="{DDAF048C-ED4B-4692-9D9F-900EE80BB0DA}" srcOrd="4" destOrd="0" parTransId="{18D8C90E-3C11-4589-B466-25D9815068F4}" sibTransId="{3392F935-3FDD-49EC-8235-E305FAB7E59C}"/>
    <dgm:cxn modelId="{048A01E9-76AC-498D-B119-CB86CAAD8223}" srcId="{763489A2-29F9-4E27-984D-3FFC5B37F9A5}" destId="{449B2F4E-4E20-4ABB-AEAE-0A9F3C882D8D}" srcOrd="3" destOrd="0" parTransId="{729AC14D-4E96-459B-B9C5-C75A23C9B5DC}" sibTransId="{65233CE5-F5AC-4D94-A6D0-90520B247004}"/>
    <dgm:cxn modelId="{586B2822-0059-4D19-9AB9-677F50865E6C}" type="presOf" srcId="{ED784B1B-DC75-4F77-8F88-CC3A8ABB4231}" destId="{984FA3BD-8FCC-469C-8087-98B00FFFCDB8}" srcOrd="0" destOrd="1" presId="urn:microsoft.com/office/officeart/2005/8/layout/vList2"/>
    <dgm:cxn modelId="{4B9D6011-B151-45D0-8A3C-75843E942BFC}" srcId="{B363C793-BBC6-413E-97C3-C3544C04612D}" destId="{763489A2-29F9-4E27-984D-3FFC5B37F9A5}" srcOrd="3" destOrd="0" parTransId="{0A40AB44-5406-43EF-95A9-9314DE4DB746}" sibTransId="{559726F3-94BD-4957-86CF-A5E677E04349}"/>
    <dgm:cxn modelId="{FE4AE570-0DE6-43E4-9075-4EED25C9EF4C}" type="presOf" srcId="{D1152E54-FEFD-4BD7-B89D-9509D080DACF}" destId="{9A42A82E-BB12-4BDB-A2C2-B0E285895629}" srcOrd="0" destOrd="0" presId="urn:microsoft.com/office/officeart/2005/8/layout/vList2"/>
    <dgm:cxn modelId="{3B7B384C-FA4D-45C7-A3AC-1D1DF8C53E09}" type="presOf" srcId="{9B2EBD1B-4357-45A7-B539-B4C395258AB5}" destId="{1976D47F-1E77-41ED-BD88-B767042F53D3}" srcOrd="0" destOrd="0" presId="urn:microsoft.com/office/officeart/2005/8/layout/vList2"/>
    <dgm:cxn modelId="{8A0142B9-3A09-43C0-AE07-FE420DEBBAB7}" type="presOf" srcId="{449B2F4E-4E20-4ABB-AEAE-0A9F3C882D8D}" destId="{9A42A82E-BB12-4BDB-A2C2-B0E285895629}" srcOrd="0" destOrd="3" presId="urn:microsoft.com/office/officeart/2005/8/layout/vList2"/>
    <dgm:cxn modelId="{600A87A7-13B0-436C-AE21-357F4D40AE35}" srcId="{763489A2-29F9-4E27-984D-3FFC5B37F9A5}" destId="{E8FF5D04-AC0D-4444-8363-DD723BE8E526}" srcOrd="1" destOrd="0" parTransId="{C24612D8-7266-405E-BBC3-3B1D3D429026}" sibTransId="{E7E7B710-9219-43AB-BAF2-0DC106BC1B34}"/>
    <dgm:cxn modelId="{19433879-7CBA-49F4-B784-C1C6790701DA}" srcId="{BC0C5BD1-4524-4EA7-A7DA-FBCBD746BA9E}" destId="{BD283F62-2B49-4DE7-9AD5-94ED8447B873}" srcOrd="0" destOrd="0" parTransId="{374551C1-281F-4CEC-8C5F-64D9B7E481C9}" sibTransId="{DA1995E2-25EF-4966-92E8-8E1A7ABB57EC}"/>
    <dgm:cxn modelId="{FBD77D8E-2C5D-4DE5-86FC-B7D4CFEC3954}" srcId="{F580CFA7-9358-4E27-A616-1078114D5221}" destId="{82C20296-64AB-4831-9620-0A95A0C058A8}" srcOrd="0" destOrd="0" parTransId="{678DC2D5-954B-47F3-BF8E-B5109A83D40D}" sibTransId="{D141D894-8E65-4918-8D5E-262B26E3A8E7}"/>
    <dgm:cxn modelId="{4CE2B05E-1C25-40D0-9469-35F96F0977F7}" type="presOf" srcId="{11A6D05E-C667-44EA-B7DB-2A8F72661D70}" destId="{E5973721-A26D-450F-BFED-08D443EB37E1}" srcOrd="0" destOrd="1" presId="urn:microsoft.com/office/officeart/2005/8/layout/vList2"/>
    <dgm:cxn modelId="{C12C457D-80C8-43F9-9F73-EAA5A70402DB}" srcId="{B363C793-BBC6-413E-97C3-C3544C04612D}" destId="{F580CFA7-9358-4E27-A616-1078114D5221}" srcOrd="2" destOrd="0" parTransId="{0938503C-0398-4B3F-9654-A5A77A9EA3FE}" sibTransId="{826C92C8-CA5C-4F13-80EF-5AEDEB1514C4}"/>
    <dgm:cxn modelId="{39614D02-2D8C-4661-A4B8-BAEA13EDF1C6}" srcId="{763489A2-29F9-4E27-984D-3FFC5B37F9A5}" destId="{25C21291-349D-4488-B31C-B7516AF0A57C}" srcOrd="2" destOrd="0" parTransId="{50ADEC31-336F-404D-93B9-92E2FB8D6DA3}" sibTransId="{4CFC0D9F-13B1-49A3-A481-933B5E82524E}"/>
    <dgm:cxn modelId="{556E6C40-36D4-4E8C-9698-14B6D337CE39}" type="presOf" srcId="{25C21291-349D-4488-B31C-B7516AF0A57C}" destId="{9A42A82E-BB12-4BDB-A2C2-B0E285895629}" srcOrd="0" destOrd="2" presId="urn:microsoft.com/office/officeart/2005/8/layout/vList2"/>
    <dgm:cxn modelId="{3FF39076-DC07-45A6-A256-CA3331848E89}" type="presOf" srcId="{F580CFA7-9358-4E27-A616-1078114D5221}" destId="{E27BE22B-900F-4B7C-AEE4-6C5BE2095218}" srcOrd="0" destOrd="0" presId="urn:microsoft.com/office/officeart/2005/8/layout/vList2"/>
    <dgm:cxn modelId="{B0CB902F-0FD6-4314-A139-80331FEBD610}" type="presParOf" srcId="{ED153B4E-A9FE-475D-8DF4-C74D9C6E04BC}" destId="{498928BB-C4E5-49D5-9F92-7C98037C8B77}" srcOrd="0" destOrd="0" presId="urn:microsoft.com/office/officeart/2005/8/layout/vList2"/>
    <dgm:cxn modelId="{BD57E9F6-B5A3-4F02-B464-C48762EF5BD0}" type="presParOf" srcId="{ED153B4E-A9FE-475D-8DF4-C74D9C6E04BC}" destId="{3A49FB5F-6807-4616-9771-8270BFA2DD0E}" srcOrd="1" destOrd="0" presId="urn:microsoft.com/office/officeart/2005/8/layout/vList2"/>
    <dgm:cxn modelId="{98058B2F-141F-4611-8416-0084F5C03EC7}" type="presParOf" srcId="{ED153B4E-A9FE-475D-8DF4-C74D9C6E04BC}" destId="{1976D47F-1E77-41ED-BD88-B767042F53D3}" srcOrd="2" destOrd="0" presId="urn:microsoft.com/office/officeart/2005/8/layout/vList2"/>
    <dgm:cxn modelId="{2A66850E-A168-4F83-83BA-42338919050C}" type="presParOf" srcId="{ED153B4E-A9FE-475D-8DF4-C74D9C6E04BC}" destId="{E5973721-A26D-450F-BFED-08D443EB37E1}" srcOrd="3" destOrd="0" presId="urn:microsoft.com/office/officeart/2005/8/layout/vList2"/>
    <dgm:cxn modelId="{334F583C-715A-48E4-A4D0-559BE43A1E7C}" type="presParOf" srcId="{ED153B4E-A9FE-475D-8DF4-C74D9C6E04BC}" destId="{E27BE22B-900F-4B7C-AEE4-6C5BE2095218}" srcOrd="4" destOrd="0" presId="urn:microsoft.com/office/officeart/2005/8/layout/vList2"/>
    <dgm:cxn modelId="{75B10969-C35D-4C63-8F59-C4A2DE26C964}" type="presParOf" srcId="{ED153B4E-A9FE-475D-8DF4-C74D9C6E04BC}" destId="{984FA3BD-8FCC-469C-8087-98B00FFFCDB8}" srcOrd="5" destOrd="0" presId="urn:microsoft.com/office/officeart/2005/8/layout/vList2"/>
    <dgm:cxn modelId="{29C43A64-1FBF-44C2-9D00-4CC93FBE20BA}" type="presParOf" srcId="{ED153B4E-A9FE-475D-8DF4-C74D9C6E04BC}" destId="{6713507A-AACC-4E9D-BF4A-6D10ACFC7F82}" srcOrd="6" destOrd="0" presId="urn:microsoft.com/office/officeart/2005/8/layout/vList2"/>
    <dgm:cxn modelId="{99972E97-6415-4CB9-BF9E-92BC0B095CB7}" type="presParOf" srcId="{ED153B4E-A9FE-475D-8DF4-C74D9C6E04BC}" destId="{9A42A82E-BB12-4BDB-A2C2-B0E285895629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363C793-BBC6-413E-97C3-C3544C04612D}" type="doc">
      <dgm:prSet loTypeId="urn:microsoft.com/office/officeart/2005/8/layout/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C0C5BD1-4524-4EA7-A7DA-FBCBD746BA9E}">
      <dgm:prSet phldrT="[Текст]"/>
      <dgm:spPr/>
      <dgm:t>
        <a:bodyPr/>
        <a:lstStyle/>
        <a:p>
          <a:r>
            <a:rPr lang="ru-RU" dirty="0" smtClean="0"/>
            <a:t>КРАЕВОЙ КОНКУРС «ЛУЧШАЯ ЗАМЕЩАЮЩАЯ СЕМЬЯ»</a:t>
          </a:r>
          <a:endParaRPr lang="ru-RU" dirty="0"/>
        </a:p>
      </dgm:t>
    </dgm:pt>
    <dgm:pt modelId="{E64DEABE-BD9C-4D6B-9CB1-0C75147BD5B5}" type="parTrans" cxnId="{AADBA8BA-BF61-4782-B17D-67209C803373}">
      <dgm:prSet/>
      <dgm:spPr/>
      <dgm:t>
        <a:bodyPr/>
        <a:lstStyle/>
        <a:p>
          <a:endParaRPr lang="ru-RU"/>
        </a:p>
      </dgm:t>
    </dgm:pt>
    <dgm:pt modelId="{762C91A7-611E-4848-886C-8A14AD9D28FB}" type="sibTrans" cxnId="{AADBA8BA-BF61-4782-B17D-67209C803373}">
      <dgm:prSet/>
      <dgm:spPr/>
      <dgm:t>
        <a:bodyPr/>
        <a:lstStyle/>
        <a:p>
          <a:endParaRPr lang="ru-RU"/>
        </a:p>
      </dgm:t>
    </dgm:pt>
    <dgm:pt modelId="{BD283F62-2B49-4DE7-9AD5-94ED8447B873}">
      <dgm:prSet phldrT="[Текст]" custT="1"/>
      <dgm:spPr/>
      <dgm:t>
        <a:bodyPr/>
        <a:lstStyle/>
        <a:p>
          <a:r>
            <a:rPr lang="ru-RU" sz="1400" dirty="0" smtClean="0"/>
            <a:t>Проводится с 2008 года</a:t>
          </a:r>
          <a:endParaRPr lang="ru-RU" sz="1400" dirty="0"/>
        </a:p>
      </dgm:t>
    </dgm:pt>
    <dgm:pt modelId="{374551C1-281F-4CEC-8C5F-64D9B7E481C9}" type="parTrans" cxnId="{19433879-7CBA-49F4-B784-C1C6790701DA}">
      <dgm:prSet/>
      <dgm:spPr/>
      <dgm:t>
        <a:bodyPr/>
        <a:lstStyle/>
        <a:p>
          <a:endParaRPr lang="ru-RU"/>
        </a:p>
      </dgm:t>
    </dgm:pt>
    <dgm:pt modelId="{DA1995E2-25EF-4966-92E8-8E1A7ABB57EC}" type="sibTrans" cxnId="{19433879-7CBA-49F4-B784-C1C6790701DA}">
      <dgm:prSet/>
      <dgm:spPr/>
      <dgm:t>
        <a:bodyPr/>
        <a:lstStyle/>
        <a:p>
          <a:endParaRPr lang="ru-RU"/>
        </a:p>
      </dgm:t>
    </dgm:pt>
    <dgm:pt modelId="{9B2EBD1B-4357-45A7-B539-B4C395258AB5}">
      <dgm:prSet phldrT="[Текст]"/>
      <dgm:spPr/>
      <dgm:t>
        <a:bodyPr/>
        <a:lstStyle/>
        <a:p>
          <a:pPr algn="l"/>
          <a:r>
            <a:rPr lang="ru-RU" b="1" i="0" dirty="0" smtClean="0"/>
            <a:t>ЦЕЛЬ:</a:t>
          </a:r>
          <a:endParaRPr lang="ru-RU" b="1" dirty="0"/>
        </a:p>
      </dgm:t>
    </dgm:pt>
    <dgm:pt modelId="{F49255BD-16F0-443C-9A14-13C18EE5E37B}" type="parTrans" cxnId="{8F12480E-03D0-404C-A653-DFB52E78EEC7}">
      <dgm:prSet/>
      <dgm:spPr/>
      <dgm:t>
        <a:bodyPr/>
        <a:lstStyle/>
        <a:p>
          <a:endParaRPr lang="ru-RU"/>
        </a:p>
      </dgm:t>
    </dgm:pt>
    <dgm:pt modelId="{BDDFF55C-8850-4C3B-B9CF-7FE06BD20EBD}" type="sibTrans" cxnId="{8F12480E-03D0-404C-A653-DFB52E78EEC7}">
      <dgm:prSet/>
      <dgm:spPr/>
      <dgm:t>
        <a:bodyPr/>
        <a:lstStyle/>
        <a:p>
          <a:endParaRPr lang="ru-RU"/>
        </a:p>
      </dgm:t>
    </dgm:pt>
    <dgm:pt modelId="{5DB27E9A-85B8-435E-B192-95341B39CAB8}">
      <dgm:prSet phldrT="[Текст]" custT="1"/>
      <dgm:spPr/>
      <dgm:t>
        <a:bodyPr/>
        <a:lstStyle/>
        <a:p>
          <a:pPr algn="l"/>
          <a:r>
            <a:rPr lang="ru-RU" sz="1400" b="0" i="0" dirty="0" smtClean="0"/>
            <a:t>повышение авторитета семьи в обществе и распространение положительного опыта семейных отношений в замещающих семьях;</a:t>
          </a:r>
          <a:endParaRPr lang="ru-RU" sz="1400" dirty="0"/>
        </a:p>
      </dgm:t>
    </dgm:pt>
    <dgm:pt modelId="{BDAD1FFC-A59D-4537-9FC5-3BE9F626FDD3}" type="parTrans" cxnId="{DF0EAA69-3E75-430F-8F3D-27083572ABA5}">
      <dgm:prSet/>
      <dgm:spPr/>
      <dgm:t>
        <a:bodyPr/>
        <a:lstStyle/>
        <a:p>
          <a:endParaRPr lang="ru-RU"/>
        </a:p>
      </dgm:t>
    </dgm:pt>
    <dgm:pt modelId="{EC03BA15-578B-4262-AA19-8ADE365A24F0}" type="sibTrans" cxnId="{DF0EAA69-3E75-430F-8F3D-27083572ABA5}">
      <dgm:prSet/>
      <dgm:spPr/>
      <dgm:t>
        <a:bodyPr/>
        <a:lstStyle/>
        <a:p>
          <a:endParaRPr lang="ru-RU"/>
        </a:p>
      </dgm:t>
    </dgm:pt>
    <dgm:pt modelId="{F580CFA7-9358-4E27-A616-1078114D5221}">
      <dgm:prSet phldrT="[Текст]"/>
      <dgm:spPr/>
      <dgm:t>
        <a:bodyPr/>
        <a:lstStyle/>
        <a:p>
          <a:pPr algn="l"/>
          <a:r>
            <a:rPr lang="ru-RU" b="1" dirty="0" smtClean="0"/>
            <a:t>ЭТАПЫ КОНКУРСА</a:t>
          </a:r>
          <a:endParaRPr lang="ru-RU" b="1" dirty="0"/>
        </a:p>
      </dgm:t>
    </dgm:pt>
    <dgm:pt modelId="{0938503C-0398-4B3F-9654-A5A77A9EA3FE}" type="parTrans" cxnId="{C12C457D-80C8-43F9-9F73-EAA5A70402DB}">
      <dgm:prSet/>
      <dgm:spPr/>
      <dgm:t>
        <a:bodyPr/>
        <a:lstStyle/>
        <a:p>
          <a:endParaRPr lang="ru-RU"/>
        </a:p>
      </dgm:t>
    </dgm:pt>
    <dgm:pt modelId="{826C92C8-CA5C-4F13-80EF-5AEDEB1514C4}" type="sibTrans" cxnId="{C12C457D-80C8-43F9-9F73-EAA5A70402DB}">
      <dgm:prSet/>
      <dgm:spPr/>
      <dgm:t>
        <a:bodyPr/>
        <a:lstStyle/>
        <a:p>
          <a:endParaRPr lang="ru-RU"/>
        </a:p>
      </dgm:t>
    </dgm:pt>
    <dgm:pt modelId="{82C20296-64AB-4831-9620-0A95A0C058A8}">
      <dgm:prSet phldrT="[Текст]" custT="1"/>
      <dgm:spPr/>
      <dgm:t>
        <a:bodyPr/>
        <a:lstStyle/>
        <a:p>
          <a:pPr algn="l"/>
          <a:r>
            <a:rPr lang="ru-RU" sz="1400" dirty="0" smtClean="0"/>
            <a:t>муниципальные этапы;</a:t>
          </a:r>
          <a:endParaRPr lang="ru-RU" sz="1400" dirty="0"/>
        </a:p>
      </dgm:t>
    </dgm:pt>
    <dgm:pt modelId="{678DC2D5-954B-47F3-BF8E-B5109A83D40D}" type="parTrans" cxnId="{FBD77D8E-2C5D-4DE5-86FC-B7D4CFEC3954}">
      <dgm:prSet/>
      <dgm:spPr/>
      <dgm:t>
        <a:bodyPr/>
        <a:lstStyle/>
        <a:p>
          <a:endParaRPr lang="ru-RU"/>
        </a:p>
      </dgm:t>
    </dgm:pt>
    <dgm:pt modelId="{D141D894-8E65-4918-8D5E-262B26E3A8E7}" type="sibTrans" cxnId="{FBD77D8E-2C5D-4DE5-86FC-B7D4CFEC3954}">
      <dgm:prSet/>
      <dgm:spPr/>
      <dgm:t>
        <a:bodyPr/>
        <a:lstStyle/>
        <a:p>
          <a:endParaRPr lang="ru-RU"/>
        </a:p>
      </dgm:t>
    </dgm:pt>
    <dgm:pt modelId="{ED784B1B-DC75-4F77-8F88-CC3A8ABB4231}">
      <dgm:prSet phldrT="[Текст]" custT="1"/>
      <dgm:spPr/>
      <dgm:t>
        <a:bodyPr/>
        <a:lstStyle/>
        <a:p>
          <a:pPr algn="l"/>
          <a:r>
            <a:rPr lang="ru-RU" sz="1400" dirty="0" smtClean="0"/>
            <a:t>финал.</a:t>
          </a:r>
          <a:endParaRPr lang="ru-RU" sz="1400" dirty="0"/>
        </a:p>
      </dgm:t>
    </dgm:pt>
    <dgm:pt modelId="{C75D0A3C-BC08-4936-B789-A8AF81C1FDFF}" type="parTrans" cxnId="{68612BF0-0B08-44F4-B518-56F2AC7326C4}">
      <dgm:prSet/>
      <dgm:spPr/>
      <dgm:t>
        <a:bodyPr/>
        <a:lstStyle/>
        <a:p>
          <a:endParaRPr lang="ru-RU"/>
        </a:p>
      </dgm:t>
    </dgm:pt>
    <dgm:pt modelId="{2868B146-A2B4-419B-BA67-E4D99396D763}" type="sibTrans" cxnId="{68612BF0-0B08-44F4-B518-56F2AC7326C4}">
      <dgm:prSet/>
      <dgm:spPr/>
      <dgm:t>
        <a:bodyPr/>
        <a:lstStyle/>
        <a:p>
          <a:endParaRPr lang="ru-RU"/>
        </a:p>
      </dgm:t>
    </dgm:pt>
    <dgm:pt modelId="{46347E16-C479-4411-9D33-78639CF58B06}">
      <dgm:prSet phldrT="[Текст]" custT="1"/>
      <dgm:spPr/>
      <dgm:t>
        <a:bodyPr/>
        <a:lstStyle/>
        <a:p>
          <a:pPr algn="l"/>
          <a:r>
            <a:rPr lang="ru-RU" sz="1400" b="0" i="0" dirty="0" smtClean="0"/>
            <a:t> укрепление традиций совместного творчества детей и замещающих родителей;</a:t>
          </a:r>
          <a:endParaRPr lang="ru-RU" sz="1400" dirty="0"/>
        </a:p>
      </dgm:t>
    </dgm:pt>
    <dgm:pt modelId="{5E725019-1BD1-483F-B9FC-3CD9F998AA24}" type="parTrans" cxnId="{223F711A-5DC2-4511-8278-BCFCA51D8836}">
      <dgm:prSet/>
      <dgm:spPr/>
      <dgm:t>
        <a:bodyPr/>
        <a:lstStyle/>
        <a:p>
          <a:endParaRPr lang="ru-RU"/>
        </a:p>
      </dgm:t>
    </dgm:pt>
    <dgm:pt modelId="{15239EE9-8946-4CEA-A619-B96A7C114474}" type="sibTrans" cxnId="{223F711A-5DC2-4511-8278-BCFCA51D8836}">
      <dgm:prSet/>
      <dgm:spPr/>
      <dgm:t>
        <a:bodyPr/>
        <a:lstStyle/>
        <a:p>
          <a:endParaRPr lang="ru-RU"/>
        </a:p>
      </dgm:t>
    </dgm:pt>
    <dgm:pt modelId="{EF121744-D85F-45E0-9A9E-784FC9908DE7}">
      <dgm:prSet phldrT="[Текст]" custT="1"/>
      <dgm:spPr/>
      <dgm:t>
        <a:bodyPr/>
        <a:lstStyle/>
        <a:p>
          <a:pPr algn="l"/>
          <a:r>
            <a:rPr lang="ru-RU" sz="1400" b="0" i="0" dirty="0" smtClean="0"/>
            <a:t>распространение опыта семейного воспитания, организации досуга, совершенствование взаимоотношений взрослых и детей;</a:t>
          </a:r>
          <a:endParaRPr lang="ru-RU" sz="1400" dirty="0"/>
        </a:p>
      </dgm:t>
    </dgm:pt>
    <dgm:pt modelId="{1105035C-0DAA-4332-A7D8-9BFE1B7EC054}" type="parTrans" cxnId="{BCC446C3-1667-4B33-9DC0-C9089CAF878C}">
      <dgm:prSet/>
      <dgm:spPr/>
      <dgm:t>
        <a:bodyPr/>
        <a:lstStyle/>
        <a:p>
          <a:endParaRPr lang="ru-RU"/>
        </a:p>
      </dgm:t>
    </dgm:pt>
    <dgm:pt modelId="{32A590A2-7D81-4CB3-B9A2-8CBF8F3D7072}" type="sibTrans" cxnId="{BCC446C3-1667-4B33-9DC0-C9089CAF878C}">
      <dgm:prSet/>
      <dgm:spPr/>
      <dgm:t>
        <a:bodyPr/>
        <a:lstStyle/>
        <a:p>
          <a:endParaRPr lang="ru-RU"/>
        </a:p>
      </dgm:t>
    </dgm:pt>
    <dgm:pt modelId="{3A20511E-3498-45F8-9E02-542056823BC3}">
      <dgm:prSet phldrT="[Текст]" custT="1"/>
      <dgm:spPr/>
      <dgm:t>
        <a:bodyPr/>
        <a:lstStyle/>
        <a:p>
          <a:pPr algn="l"/>
          <a:r>
            <a:rPr lang="ru-RU" sz="1400" dirty="0" smtClean="0"/>
            <a:t>региональный (заочный) этап</a:t>
          </a:r>
          <a:endParaRPr lang="ru-RU" sz="1400" dirty="0"/>
        </a:p>
      </dgm:t>
    </dgm:pt>
    <dgm:pt modelId="{BB9000A0-0D88-4BAD-BFD3-6D4FAB2718B3}" type="parTrans" cxnId="{0E0B4F3A-2F5A-4FFE-8690-D2E6BB208531}">
      <dgm:prSet/>
      <dgm:spPr/>
      <dgm:t>
        <a:bodyPr/>
        <a:lstStyle/>
        <a:p>
          <a:endParaRPr lang="ru-RU"/>
        </a:p>
      </dgm:t>
    </dgm:pt>
    <dgm:pt modelId="{C7D27A0E-4C4D-4F79-86E0-2255AE7C5166}" type="sibTrans" cxnId="{0E0B4F3A-2F5A-4FFE-8690-D2E6BB208531}">
      <dgm:prSet/>
      <dgm:spPr/>
      <dgm:t>
        <a:bodyPr/>
        <a:lstStyle/>
        <a:p>
          <a:endParaRPr lang="ru-RU"/>
        </a:p>
      </dgm:t>
    </dgm:pt>
    <dgm:pt modelId="{5464D245-2A86-4255-8989-E35920D77D93}" type="pres">
      <dgm:prSet presAssocID="{B363C793-BBC6-413E-97C3-C3544C04612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7CBBAA4-FE30-4D24-B57E-2B34983CA5B7}" type="pres">
      <dgm:prSet presAssocID="{BC0C5BD1-4524-4EA7-A7DA-FBCBD746BA9E}" presName="parentLin" presStyleCnt="0"/>
      <dgm:spPr/>
    </dgm:pt>
    <dgm:pt modelId="{E19DAE58-F27B-4B3D-AF74-185D172F439B}" type="pres">
      <dgm:prSet presAssocID="{BC0C5BD1-4524-4EA7-A7DA-FBCBD746BA9E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5FE2273F-4285-410C-9360-CF33704507A6}" type="pres">
      <dgm:prSet presAssocID="{BC0C5BD1-4524-4EA7-A7DA-FBCBD746BA9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74DE05-4040-467D-8C57-A0D426DCDC81}" type="pres">
      <dgm:prSet presAssocID="{BC0C5BD1-4524-4EA7-A7DA-FBCBD746BA9E}" presName="negativeSpace" presStyleCnt="0"/>
      <dgm:spPr/>
    </dgm:pt>
    <dgm:pt modelId="{9EF99532-4395-4523-8745-4E602141FB6B}" type="pres">
      <dgm:prSet presAssocID="{BC0C5BD1-4524-4EA7-A7DA-FBCBD746BA9E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2F56A0-376E-4223-B0FE-2E6469868A00}" type="pres">
      <dgm:prSet presAssocID="{762C91A7-611E-4848-886C-8A14AD9D28FB}" presName="spaceBetweenRectangles" presStyleCnt="0"/>
      <dgm:spPr/>
    </dgm:pt>
    <dgm:pt modelId="{98E16696-E2A7-4C0D-9768-B87A9F8610B5}" type="pres">
      <dgm:prSet presAssocID="{9B2EBD1B-4357-45A7-B539-B4C395258AB5}" presName="parentLin" presStyleCnt="0"/>
      <dgm:spPr/>
    </dgm:pt>
    <dgm:pt modelId="{809FCAAD-FC8A-4884-B2B5-3DE9BA6C7354}" type="pres">
      <dgm:prSet presAssocID="{9B2EBD1B-4357-45A7-B539-B4C395258AB5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CBA9A8FC-AA2B-4EF2-999D-B53697D57152}" type="pres">
      <dgm:prSet presAssocID="{9B2EBD1B-4357-45A7-B539-B4C395258AB5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CDF550-2005-45E9-B947-08C112EFB83F}" type="pres">
      <dgm:prSet presAssocID="{9B2EBD1B-4357-45A7-B539-B4C395258AB5}" presName="negativeSpace" presStyleCnt="0"/>
      <dgm:spPr/>
    </dgm:pt>
    <dgm:pt modelId="{70B996AA-0B9C-494C-BD9D-99D93CC3E959}" type="pres">
      <dgm:prSet presAssocID="{9B2EBD1B-4357-45A7-B539-B4C395258AB5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83EDE8-478E-47AC-8607-D61EB9DB9744}" type="pres">
      <dgm:prSet presAssocID="{BDDFF55C-8850-4C3B-B9CF-7FE06BD20EBD}" presName="spaceBetweenRectangles" presStyleCnt="0"/>
      <dgm:spPr/>
    </dgm:pt>
    <dgm:pt modelId="{7575CEA6-99A8-4802-B49D-2596736A0709}" type="pres">
      <dgm:prSet presAssocID="{F580CFA7-9358-4E27-A616-1078114D5221}" presName="parentLin" presStyleCnt="0"/>
      <dgm:spPr/>
    </dgm:pt>
    <dgm:pt modelId="{EC237AAD-2B4F-4519-B399-2380B2DBF830}" type="pres">
      <dgm:prSet presAssocID="{F580CFA7-9358-4E27-A616-1078114D5221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B36C6F61-26D0-4DF7-B103-67458DDD4BBD}" type="pres">
      <dgm:prSet presAssocID="{F580CFA7-9358-4E27-A616-1078114D5221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31265C-45C9-4FDE-95D2-A72E83EB06AF}" type="pres">
      <dgm:prSet presAssocID="{F580CFA7-9358-4E27-A616-1078114D5221}" presName="negativeSpace" presStyleCnt="0"/>
      <dgm:spPr/>
    </dgm:pt>
    <dgm:pt modelId="{E94BEA1C-701D-4C09-A0BF-6717AE8A3386}" type="pres">
      <dgm:prSet presAssocID="{F580CFA7-9358-4E27-A616-1078114D5221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C446C3-1667-4B33-9DC0-C9089CAF878C}" srcId="{9B2EBD1B-4357-45A7-B539-B4C395258AB5}" destId="{EF121744-D85F-45E0-9A9E-784FC9908DE7}" srcOrd="2" destOrd="0" parTransId="{1105035C-0DAA-4332-A7D8-9BFE1B7EC054}" sibTransId="{32A590A2-7D81-4CB3-B9A2-8CBF8F3D7072}"/>
    <dgm:cxn modelId="{C12C457D-80C8-43F9-9F73-EAA5A70402DB}" srcId="{B363C793-BBC6-413E-97C3-C3544C04612D}" destId="{F580CFA7-9358-4E27-A616-1078114D5221}" srcOrd="2" destOrd="0" parTransId="{0938503C-0398-4B3F-9654-A5A77A9EA3FE}" sibTransId="{826C92C8-CA5C-4F13-80EF-5AEDEB1514C4}"/>
    <dgm:cxn modelId="{A73173D2-31B1-4FAC-86D0-6A91366284F7}" type="presOf" srcId="{B363C793-BBC6-413E-97C3-C3544C04612D}" destId="{5464D245-2A86-4255-8989-E35920D77D93}" srcOrd="0" destOrd="0" presId="urn:microsoft.com/office/officeart/2005/8/layout/list1"/>
    <dgm:cxn modelId="{DF0EAA69-3E75-430F-8F3D-27083572ABA5}" srcId="{9B2EBD1B-4357-45A7-B539-B4C395258AB5}" destId="{5DB27E9A-85B8-435E-B192-95341B39CAB8}" srcOrd="0" destOrd="0" parTransId="{BDAD1FFC-A59D-4537-9FC5-3BE9F626FDD3}" sibTransId="{EC03BA15-578B-4262-AA19-8ADE365A24F0}"/>
    <dgm:cxn modelId="{4FD6DD38-1623-4B21-BC4E-2002DDF2E497}" type="presOf" srcId="{46347E16-C479-4411-9D33-78639CF58B06}" destId="{70B996AA-0B9C-494C-BD9D-99D93CC3E959}" srcOrd="0" destOrd="1" presId="urn:microsoft.com/office/officeart/2005/8/layout/list1"/>
    <dgm:cxn modelId="{223F711A-5DC2-4511-8278-BCFCA51D8836}" srcId="{9B2EBD1B-4357-45A7-B539-B4C395258AB5}" destId="{46347E16-C479-4411-9D33-78639CF58B06}" srcOrd="1" destOrd="0" parTransId="{5E725019-1BD1-483F-B9FC-3CD9F998AA24}" sibTransId="{15239EE9-8946-4CEA-A619-B96A7C114474}"/>
    <dgm:cxn modelId="{C1CEF265-5EC9-4AF6-8C62-3A4EB150E8BD}" type="presOf" srcId="{ED784B1B-DC75-4F77-8F88-CC3A8ABB4231}" destId="{E94BEA1C-701D-4C09-A0BF-6717AE8A3386}" srcOrd="0" destOrd="2" presId="urn:microsoft.com/office/officeart/2005/8/layout/list1"/>
    <dgm:cxn modelId="{8F12480E-03D0-404C-A653-DFB52E78EEC7}" srcId="{B363C793-BBC6-413E-97C3-C3544C04612D}" destId="{9B2EBD1B-4357-45A7-B539-B4C395258AB5}" srcOrd="1" destOrd="0" parTransId="{F49255BD-16F0-443C-9A14-13C18EE5E37B}" sibTransId="{BDDFF55C-8850-4C3B-B9CF-7FE06BD20EBD}"/>
    <dgm:cxn modelId="{7BCFC53C-8AF6-483D-B256-28A60E54E0BD}" type="presOf" srcId="{5DB27E9A-85B8-435E-B192-95341B39CAB8}" destId="{70B996AA-0B9C-494C-BD9D-99D93CC3E959}" srcOrd="0" destOrd="0" presId="urn:microsoft.com/office/officeart/2005/8/layout/list1"/>
    <dgm:cxn modelId="{83770827-86D9-47E0-B072-63C93770CE94}" type="presOf" srcId="{BD283F62-2B49-4DE7-9AD5-94ED8447B873}" destId="{9EF99532-4395-4523-8745-4E602141FB6B}" srcOrd="0" destOrd="0" presId="urn:microsoft.com/office/officeart/2005/8/layout/list1"/>
    <dgm:cxn modelId="{8E075A75-5C27-4861-9E53-D251C788D9E5}" type="presOf" srcId="{F580CFA7-9358-4E27-A616-1078114D5221}" destId="{B36C6F61-26D0-4DF7-B103-67458DDD4BBD}" srcOrd="1" destOrd="0" presId="urn:microsoft.com/office/officeart/2005/8/layout/list1"/>
    <dgm:cxn modelId="{68612BF0-0B08-44F4-B518-56F2AC7326C4}" srcId="{F580CFA7-9358-4E27-A616-1078114D5221}" destId="{ED784B1B-DC75-4F77-8F88-CC3A8ABB4231}" srcOrd="2" destOrd="0" parTransId="{C75D0A3C-BC08-4936-B789-A8AF81C1FDFF}" sibTransId="{2868B146-A2B4-419B-BA67-E4D99396D763}"/>
    <dgm:cxn modelId="{AADBA8BA-BF61-4782-B17D-67209C803373}" srcId="{B363C793-BBC6-413E-97C3-C3544C04612D}" destId="{BC0C5BD1-4524-4EA7-A7DA-FBCBD746BA9E}" srcOrd="0" destOrd="0" parTransId="{E64DEABE-BD9C-4D6B-9CB1-0C75147BD5B5}" sibTransId="{762C91A7-611E-4848-886C-8A14AD9D28FB}"/>
    <dgm:cxn modelId="{0E0B4F3A-2F5A-4FFE-8690-D2E6BB208531}" srcId="{F580CFA7-9358-4E27-A616-1078114D5221}" destId="{3A20511E-3498-45F8-9E02-542056823BC3}" srcOrd="1" destOrd="0" parTransId="{BB9000A0-0D88-4BAD-BFD3-6D4FAB2718B3}" sibTransId="{C7D27A0E-4C4D-4F79-86E0-2255AE7C5166}"/>
    <dgm:cxn modelId="{F74B43DA-F9B9-489B-9214-403584020589}" type="presOf" srcId="{3A20511E-3498-45F8-9E02-542056823BC3}" destId="{E94BEA1C-701D-4C09-A0BF-6717AE8A3386}" srcOrd="0" destOrd="1" presId="urn:microsoft.com/office/officeart/2005/8/layout/list1"/>
    <dgm:cxn modelId="{383E6789-8C1E-4CDA-9A4C-C60D116B80DF}" type="presOf" srcId="{9B2EBD1B-4357-45A7-B539-B4C395258AB5}" destId="{CBA9A8FC-AA2B-4EF2-999D-B53697D57152}" srcOrd="1" destOrd="0" presId="urn:microsoft.com/office/officeart/2005/8/layout/list1"/>
    <dgm:cxn modelId="{3A138C37-0603-4EE1-94F0-887F1B39BD88}" type="presOf" srcId="{EF121744-D85F-45E0-9A9E-784FC9908DE7}" destId="{70B996AA-0B9C-494C-BD9D-99D93CC3E959}" srcOrd="0" destOrd="2" presId="urn:microsoft.com/office/officeart/2005/8/layout/list1"/>
    <dgm:cxn modelId="{A95DC8BC-D1BB-426F-90E6-A691660A4D0C}" type="presOf" srcId="{F580CFA7-9358-4E27-A616-1078114D5221}" destId="{EC237AAD-2B4F-4519-B399-2380B2DBF830}" srcOrd="0" destOrd="0" presId="urn:microsoft.com/office/officeart/2005/8/layout/list1"/>
    <dgm:cxn modelId="{FBD77D8E-2C5D-4DE5-86FC-B7D4CFEC3954}" srcId="{F580CFA7-9358-4E27-A616-1078114D5221}" destId="{82C20296-64AB-4831-9620-0A95A0C058A8}" srcOrd="0" destOrd="0" parTransId="{678DC2D5-954B-47F3-BF8E-B5109A83D40D}" sibTransId="{D141D894-8E65-4918-8D5E-262B26E3A8E7}"/>
    <dgm:cxn modelId="{81757F72-7AFE-412C-81D7-F32C1703E733}" type="presOf" srcId="{BC0C5BD1-4524-4EA7-A7DA-FBCBD746BA9E}" destId="{E19DAE58-F27B-4B3D-AF74-185D172F439B}" srcOrd="0" destOrd="0" presId="urn:microsoft.com/office/officeart/2005/8/layout/list1"/>
    <dgm:cxn modelId="{FDD4B8C6-5C21-4C29-B6C2-1672AA6A4A5A}" type="presOf" srcId="{82C20296-64AB-4831-9620-0A95A0C058A8}" destId="{E94BEA1C-701D-4C09-A0BF-6717AE8A3386}" srcOrd="0" destOrd="0" presId="urn:microsoft.com/office/officeart/2005/8/layout/list1"/>
    <dgm:cxn modelId="{7E8AE63A-0E11-44CD-A385-B8FCBF797014}" type="presOf" srcId="{9B2EBD1B-4357-45A7-B539-B4C395258AB5}" destId="{809FCAAD-FC8A-4884-B2B5-3DE9BA6C7354}" srcOrd="0" destOrd="0" presId="urn:microsoft.com/office/officeart/2005/8/layout/list1"/>
    <dgm:cxn modelId="{19433879-7CBA-49F4-B784-C1C6790701DA}" srcId="{BC0C5BD1-4524-4EA7-A7DA-FBCBD746BA9E}" destId="{BD283F62-2B49-4DE7-9AD5-94ED8447B873}" srcOrd="0" destOrd="0" parTransId="{374551C1-281F-4CEC-8C5F-64D9B7E481C9}" sibTransId="{DA1995E2-25EF-4966-92E8-8E1A7ABB57EC}"/>
    <dgm:cxn modelId="{71436410-0299-4C2A-8847-DAA0A6408C25}" type="presOf" srcId="{BC0C5BD1-4524-4EA7-A7DA-FBCBD746BA9E}" destId="{5FE2273F-4285-410C-9360-CF33704507A6}" srcOrd="1" destOrd="0" presId="urn:microsoft.com/office/officeart/2005/8/layout/list1"/>
    <dgm:cxn modelId="{C48E6940-852A-4FF5-92F3-D451D5D7D683}" type="presParOf" srcId="{5464D245-2A86-4255-8989-E35920D77D93}" destId="{57CBBAA4-FE30-4D24-B57E-2B34983CA5B7}" srcOrd="0" destOrd="0" presId="urn:microsoft.com/office/officeart/2005/8/layout/list1"/>
    <dgm:cxn modelId="{E22FB9EE-3A94-45CA-B544-A4A0735EA8B7}" type="presParOf" srcId="{57CBBAA4-FE30-4D24-B57E-2B34983CA5B7}" destId="{E19DAE58-F27B-4B3D-AF74-185D172F439B}" srcOrd="0" destOrd="0" presId="urn:microsoft.com/office/officeart/2005/8/layout/list1"/>
    <dgm:cxn modelId="{77A696CA-7247-4EED-8700-EDB8BBB646C8}" type="presParOf" srcId="{57CBBAA4-FE30-4D24-B57E-2B34983CA5B7}" destId="{5FE2273F-4285-410C-9360-CF33704507A6}" srcOrd="1" destOrd="0" presId="urn:microsoft.com/office/officeart/2005/8/layout/list1"/>
    <dgm:cxn modelId="{31B8179D-794A-4C4B-8D26-C7850579CA47}" type="presParOf" srcId="{5464D245-2A86-4255-8989-E35920D77D93}" destId="{A474DE05-4040-467D-8C57-A0D426DCDC81}" srcOrd="1" destOrd="0" presId="urn:microsoft.com/office/officeart/2005/8/layout/list1"/>
    <dgm:cxn modelId="{3E807D9A-2CA0-4B5F-B586-98D1236717B3}" type="presParOf" srcId="{5464D245-2A86-4255-8989-E35920D77D93}" destId="{9EF99532-4395-4523-8745-4E602141FB6B}" srcOrd="2" destOrd="0" presId="urn:microsoft.com/office/officeart/2005/8/layout/list1"/>
    <dgm:cxn modelId="{7FD35AE1-5952-4DCD-9667-8D5D4D998D17}" type="presParOf" srcId="{5464D245-2A86-4255-8989-E35920D77D93}" destId="{062F56A0-376E-4223-B0FE-2E6469868A00}" srcOrd="3" destOrd="0" presId="urn:microsoft.com/office/officeart/2005/8/layout/list1"/>
    <dgm:cxn modelId="{D4C61379-8785-4C54-BEE0-11804A0280B8}" type="presParOf" srcId="{5464D245-2A86-4255-8989-E35920D77D93}" destId="{98E16696-E2A7-4C0D-9768-B87A9F8610B5}" srcOrd="4" destOrd="0" presId="urn:microsoft.com/office/officeart/2005/8/layout/list1"/>
    <dgm:cxn modelId="{D2B5D057-E621-44A2-8C20-07FF917B6BC7}" type="presParOf" srcId="{98E16696-E2A7-4C0D-9768-B87A9F8610B5}" destId="{809FCAAD-FC8A-4884-B2B5-3DE9BA6C7354}" srcOrd="0" destOrd="0" presId="urn:microsoft.com/office/officeart/2005/8/layout/list1"/>
    <dgm:cxn modelId="{72FE1DB8-5BDC-4CF0-A50D-58EC063F9339}" type="presParOf" srcId="{98E16696-E2A7-4C0D-9768-B87A9F8610B5}" destId="{CBA9A8FC-AA2B-4EF2-999D-B53697D57152}" srcOrd="1" destOrd="0" presId="urn:microsoft.com/office/officeart/2005/8/layout/list1"/>
    <dgm:cxn modelId="{735B0FFD-0A08-4E08-ADB1-4E8057D585FC}" type="presParOf" srcId="{5464D245-2A86-4255-8989-E35920D77D93}" destId="{35CDF550-2005-45E9-B947-08C112EFB83F}" srcOrd="5" destOrd="0" presId="urn:microsoft.com/office/officeart/2005/8/layout/list1"/>
    <dgm:cxn modelId="{F4C62A1B-5565-4466-8592-F8F414C6DA75}" type="presParOf" srcId="{5464D245-2A86-4255-8989-E35920D77D93}" destId="{70B996AA-0B9C-494C-BD9D-99D93CC3E959}" srcOrd="6" destOrd="0" presId="urn:microsoft.com/office/officeart/2005/8/layout/list1"/>
    <dgm:cxn modelId="{4DCF8E55-5057-4591-A5B1-57B2DD33E3E0}" type="presParOf" srcId="{5464D245-2A86-4255-8989-E35920D77D93}" destId="{D483EDE8-478E-47AC-8607-D61EB9DB9744}" srcOrd="7" destOrd="0" presId="urn:microsoft.com/office/officeart/2005/8/layout/list1"/>
    <dgm:cxn modelId="{8F9884E6-18A3-47B5-A9F1-0F281367386F}" type="presParOf" srcId="{5464D245-2A86-4255-8989-E35920D77D93}" destId="{7575CEA6-99A8-4802-B49D-2596736A0709}" srcOrd="8" destOrd="0" presId="urn:microsoft.com/office/officeart/2005/8/layout/list1"/>
    <dgm:cxn modelId="{2E06061D-0EB1-45DD-B184-B528E62C93E4}" type="presParOf" srcId="{7575CEA6-99A8-4802-B49D-2596736A0709}" destId="{EC237AAD-2B4F-4519-B399-2380B2DBF830}" srcOrd="0" destOrd="0" presId="urn:microsoft.com/office/officeart/2005/8/layout/list1"/>
    <dgm:cxn modelId="{06B1D1E5-C697-442E-ACF5-AD2764476F68}" type="presParOf" srcId="{7575CEA6-99A8-4802-B49D-2596736A0709}" destId="{B36C6F61-26D0-4DF7-B103-67458DDD4BBD}" srcOrd="1" destOrd="0" presId="urn:microsoft.com/office/officeart/2005/8/layout/list1"/>
    <dgm:cxn modelId="{16CD701B-523E-4487-9330-F7F05BA26D35}" type="presParOf" srcId="{5464D245-2A86-4255-8989-E35920D77D93}" destId="{3831265C-45C9-4FDE-95D2-A72E83EB06AF}" srcOrd="9" destOrd="0" presId="urn:microsoft.com/office/officeart/2005/8/layout/list1"/>
    <dgm:cxn modelId="{073DA840-94D2-4F7D-AEB6-CBD8DF0CC047}" type="presParOf" srcId="{5464D245-2A86-4255-8989-E35920D77D93}" destId="{E94BEA1C-701D-4C09-A0BF-6717AE8A338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5BE909-CA61-4BFB-8AB4-5D3505964DB0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7EA0C0BD-39DE-402F-9F84-3AAA4C970D78}">
      <dgm:prSet phldrT="[Текст]"/>
      <dgm:spPr/>
      <dgm:t>
        <a:bodyPr/>
        <a:lstStyle/>
        <a:p>
          <a:r>
            <a:rPr lang="ru-RU" b="1" dirty="0" smtClean="0"/>
            <a:t>ЦЕЛЬ</a:t>
          </a:r>
          <a:endParaRPr lang="ru-RU" b="1" dirty="0"/>
        </a:p>
      </dgm:t>
    </dgm:pt>
    <dgm:pt modelId="{13E43717-BC2A-4396-8AFC-D4FCCDBB10CA}" type="parTrans" cxnId="{DDA421AD-D8A5-4EC9-8537-642302940271}">
      <dgm:prSet/>
      <dgm:spPr/>
      <dgm:t>
        <a:bodyPr/>
        <a:lstStyle/>
        <a:p>
          <a:endParaRPr lang="ru-RU"/>
        </a:p>
      </dgm:t>
    </dgm:pt>
    <dgm:pt modelId="{8EA76D52-D6DC-4E9F-92A3-BAEB8C26D965}" type="sibTrans" cxnId="{DDA421AD-D8A5-4EC9-8537-642302940271}">
      <dgm:prSet/>
      <dgm:spPr/>
      <dgm:t>
        <a:bodyPr/>
        <a:lstStyle/>
        <a:p>
          <a:endParaRPr lang="ru-RU"/>
        </a:p>
      </dgm:t>
    </dgm:pt>
    <dgm:pt modelId="{FEA1A4B8-5902-4827-BB60-5D1FA2A16B8F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ЗАДАЧИ</a:t>
          </a:r>
          <a:endParaRPr lang="ru-RU" b="1" dirty="0">
            <a:solidFill>
              <a:schemeClr val="tx1"/>
            </a:solidFill>
          </a:endParaRPr>
        </a:p>
      </dgm:t>
    </dgm:pt>
    <dgm:pt modelId="{FDAE16C1-440B-4A04-91CB-41732D0D8FBC}" type="parTrans" cxnId="{420B2187-4880-4829-B94F-63FBCD445E1D}">
      <dgm:prSet/>
      <dgm:spPr/>
      <dgm:t>
        <a:bodyPr/>
        <a:lstStyle/>
        <a:p>
          <a:endParaRPr lang="ru-RU"/>
        </a:p>
      </dgm:t>
    </dgm:pt>
    <dgm:pt modelId="{F3050C5D-7516-41F7-9439-38F79E6B1A97}" type="sibTrans" cxnId="{420B2187-4880-4829-B94F-63FBCD445E1D}">
      <dgm:prSet/>
      <dgm:spPr/>
      <dgm:t>
        <a:bodyPr/>
        <a:lstStyle/>
        <a:p>
          <a:endParaRPr lang="ru-RU"/>
        </a:p>
      </dgm:t>
    </dgm:pt>
    <dgm:pt modelId="{6DC9F88F-12A6-4E39-9B10-A74D53BB87C8}">
      <dgm:prSet phldrT="[Текст]" custT="1"/>
      <dgm:spPr/>
      <dgm:t>
        <a:bodyPr/>
        <a:lstStyle/>
        <a:p>
          <a:pPr>
            <a:lnSpc>
              <a:spcPts val="1200"/>
            </a:lnSpc>
            <a:spcAft>
              <a:spcPts val="0"/>
            </a:spcAft>
          </a:pPr>
          <a:r>
            <a:rPr lang="ru-RU" sz="1200" dirty="0" smtClean="0"/>
            <a:t>Создание необходимых условий для охраны и укрепление здоровья детей;</a:t>
          </a:r>
          <a:endParaRPr lang="ru-RU" sz="1200" dirty="0"/>
        </a:p>
      </dgm:t>
    </dgm:pt>
    <dgm:pt modelId="{BC31FE6B-45F4-4E99-AC56-0E132C96BF08}" type="parTrans" cxnId="{A2DF4981-D66E-4EF7-997F-80C59D305B2F}">
      <dgm:prSet/>
      <dgm:spPr/>
      <dgm:t>
        <a:bodyPr/>
        <a:lstStyle/>
        <a:p>
          <a:endParaRPr lang="ru-RU"/>
        </a:p>
      </dgm:t>
    </dgm:pt>
    <dgm:pt modelId="{A009118A-CE47-4ED4-92CC-A486CC29E56C}" type="sibTrans" cxnId="{A2DF4981-D66E-4EF7-997F-80C59D305B2F}">
      <dgm:prSet/>
      <dgm:spPr/>
      <dgm:t>
        <a:bodyPr/>
        <a:lstStyle/>
        <a:p>
          <a:endParaRPr lang="ru-RU"/>
        </a:p>
      </dgm:t>
    </dgm:pt>
    <dgm:pt modelId="{DCBB5761-6445-45E1-AD48-1375028C2C7D}">
      <dgm:prSet phldrT="[Текст]" custT="1"/>
      <dgm:spPr/>
      <dgm:t>
        <a:bodyPr/>
        <a:lstStyle/>
        <a:p>
          <a:r>
            <a:rPr lang="ru-RU" sz="1200" dirty="0" smtClean="0"/>
            <a:t>Создание защищенной, комфортной и доброжелательной среды для жизни, развития и благополучия детей и семей с детьми в Пермском крае</a:t>
          </a:r>
          <a:endParaRPr lang="ru-RU" sz="1200" dirty="0"/>
        </a:p>
      </dgm:t>
    </dgm:pt>
    <dgm:pt modelId="{421F6562-6B79-48CD-BAF1-E217F2BE1F9B}" type="parTrans" cxnId="{097CBBF7-C677-49AE-90F4-0B2403741A43}">
      <dgm:prSet/>
      <dgm:spPr/>
      <dgm:t>
        <a:bodyPr/>
        <a:lstStyle/>
        <a:p>
          <a:endParaRPr lang="ru-RU"/>
        </a:p>
      </dgm:t>
    </dgm:pt>
    <dgm:pt modelId="{6B63CAF1-25F8-4C98-8D65-29DF841303CC}" type="sibTrans" cxnId="{097CBBF7-C677-49AE-90F4-0B2403741A43}">
      <dgm:prSet/>
      <dgm:spPr/>
      <dgm:t>
        <a:bodyPr/>
        <a:lstStyle/>
        <a:p>
          <a:endParaRPr lang="ru-RU"/>
        </a:p>
      </dgm:t>
    </dgm:pt>
    <dgm:pt modelId="{2052B379-0BC1-4BE6-ACFE-A5091AB303D8}">
      <dgm:prSet custT="1"/>
      <dgm:spPr/>
      <dgm:t>
        <a:bodyPr/>
        <a:lstStyle/>
        <a:p>
          <a:pPr>
            <a:lnSpc>
              <a:spcPts val="1200"/>
            </a:lnSpc>
            <a:spcAft>
              <a:spcPts val="0"/>
            </a:spcAft>
          </a:pPr>
          <a:r>
            <a:rPr lang="ru-RU" sz="1200" dirty="0" smtClean="0"/>
            <a:t>Обеспечение условий для повышения качества жизни и интеграции в общество детей-инвалидов и детей с ограниченными возможностями здоровья;</a:t>
          </a:r>
          <a:endParaRPr lang="ru-RU" sz="1200" dirty="0"/>
        </a:p>
      </dgm:t>
    </dgm:pt>
    <dgm:pt modelId="{E45C2751-1E9C-475B-982E-C71C97AFB1F0}" type="parTrans" cxnId="{A04E5003-D04E-46DA-B5AB-E547A6B060D5}">
      <dgm:prSet/>
      <dgm:spPr/>
      <dgm:t>
        <a:bodyPr/>
        <a:lstStyle/>
        <a:p>
          <a:endParaRPr lang="ru-RU"/>
        </a:p>
      </dgm:t>
    </dgm:pt>
    <dgm:pt modelId="{F3C7849A-D623-4E2C-A274-4B336EB85019}" type="sibTrans" cxnId="{A04E5003-D04E-46DA-B5AB-E547A6B060D5}">
      <dgm:prSet/>
      <dgm:spPr/>
      <dgm:t>
        <a:bodyPr/>
        <a:lstStyle/>
        <a:p>
          <a:endParaRPr lang="ru-RU"/>
        </a:p>
      </dgm:t>
    </dgm:pt>
    <dgm:pt modelId="{D3566C03-3EFA-40CE-9C61-DA81151E2A71}">
      <dgm:prSet custT="1"/>
      <dgm:spPr/>
      <dgm:t>
        <a:bodyPr/>
        <a:lstStyle/>
        <a:p>
          <a:pPr>
            <a:lnSpc>
              <a:spcPts val="1200"/>
            </a:lnSpc>
            <a:spcAft>
              <a:spcPts val="0"/>
            </a:spcAft>
          </a:pPr>
          <a:r>
            <a:rPr lang="ru-RU" sz="1200" dirty="0" smtClean="0"/>
            <a:t>Реализация концепции информационной безопасности детей;</a:t>
          </a:r>
          <a:endParaRPr lang="ru-RU" sz="1200" dirty="0"/>
        </a:p>
      </dgm:t>
    </dgm:pt>
    <dgm:pt modelId="{6E5186E8-4D51-44EC-AD9E-DE4A407C8C1C}" type="parTrans" cxnId="{7EF4D16C-1217-4960-A0E8-7C398E0EF086}">
      <dgm:prSet/>
      <dgm:spPr/>
      <dgm:t>
        <a:bodyPr/>
        <a:lstStyle/>
        <a:p>
          <a:endParaRPr lang="ru-RU"/>
        </a:p>
      </dgm:t>
    </dgm:pt>
    <dgm:pt modelId="{0E1C7464-331F-44A5-ADDF-9BFD6295BA0A}" type="sibTrans" cxnId="{7EF4D16C-1217-4960-A0E8-7C398E0EF086}">
      <dgm:prSet/>
      <dgm:spPr/>
      <dgm:t>
        <a:bodyPr/>
        <a:lstStyle/>
        <a:p>
          <a:endParaRPr lang="ru-RU"/>
        </a:p>
      </dgm:t>
    </dgm:pt>
    <dgm:pt modelId="{F2B33731-C576-41C2-A920-5216DE1F7EDC}">
      <dgm:prSet custT="1"/>
      <dgm:spPr/>
      <dgm:t>
        <a:bodyPr/>
        <a:lstStyle/>
        <a:p>
          <a:pPr>
            <a:lnSpc>
              <a:spcPts val="1200"/>
            </a:lnSpc>
            <a:spcAft>
              <a:spcPts val="0"/>
            </a:spcAft>
          </a:pPr>
          <a:r>
            <a:rPr lang="ru-RU" sz="1200" dirty="0" smtClean="0"/>
            <a:t>Развитие информационно-образовательной среды в общеобразовательных организациях;</a:t>
          </a:r>
          <a:endParaRPr lang="ru-RU" sz="1200" dirty="0"/>
        </a:p>
      </dgm:t>
    </dgm:pt>
    <dgm:pt modelId="{8B225AC4-691D-43BA-BE77-9412358EA046}" type="parTrans" cxnId="{BF791BC0-A46C-4C1A-94C5-78C75AFF7103}">
      <dgm:prSet/>
      <dgm:spPr/>
      <dgm:t>
        <a:bodyPr/>
        <a:lstStyle/>
        <a:p>
          <a:endParaRPr lang="ru-RU"/>
        </a:p>
      </dgm:t>
    </dgm:pt>
    <dgm:pt modelId="{D3B8E312-FDF2-4EE2-8B58-06840EEB92D9}" type="sibTrans" cxnId="{BF791BC0-A46C-4C1A-94C5-78C75AFF7103}">
      <dgm:prSet/>
      <dgm:spPr/>
      <dgm:t>
        <a:bodyPr/>
        <a:lstStyle/>
        <a:p>
          <a:endParaRPr lang="ru-RU"/>
        </a:p>
      </dgm:t>
    </dgm:pt>
    <dgm:pt modelId="{7BD484B1-867F-4A61-9ED9-CB1BF79B5E74}">
      <dgm:prSet custT="1"/>
      <dgm:spPr/>
      <dgm:t>
        <a:bodyPr/>
        <a:lstStyle/>
        <a:p>
          <a:pPr>
            <a:lnSpc>
              <a:spcPts val="1200"/>
            </a:lnSpc>
            <a:spcAft>
              <a:spcPts val="0"/>
            </a:spcAft>
          </a:pPr>
          <a:r>
            <a:rPr lang="ru-RU" sz="1200" dirty="0" smtClean="0"/>
            <a:t>Развитие творческих способностей детей;</a:t>
          </a:r>
          <a:endParaRPr lang="ru-RU" sz="1200" dirty="0"/>
        </a:p>
      </dgm:t>
    </dgm:pt>
    <dgm:pt modelId="{A9AEE2FE-025E-43CE-AB8A-42A9AE04BA65}" type="parTrans" cxnId="{F6FE38CE-74C3-40D3-97AC-8B129542A42C}">
      <dgm:prSet/>
      <dgm:spPr/>
      <dgm:t>
        <a:bodyPr/>
        <a:lstStyle/>
        <a:p>
          <a:endParaRPr lang="ru-RU"/>
        </a:p>
      </dgm:t>
    </dgm:pt>
    <dgm:pt modelId="{282620A4-1E5F-45DB-9099-356DB2B3DF1E}" type="sibTrans" cxnId="{F6FE38CE-74C3-40D3-97AC-8B129542A42C}">
      <dgm:prSet/>
      <dgm:spPr/>
      <dgm:t>
        <a:bodyPr/>
        <a:lstStyle/>
        <a:p>
          <a:endParaRPr lang="ru-RU"/>
        </a:p>
      </dgm:t>
    </dgm:pt>
    <dgm:pt modelId="{351655AE-C7CD-453F-AD6E-FD81B2CC0B3B}">
      <dgm:prSet custT="1"/>
      <dgm:spPr/>
      <dgm:t>
        <a:bodyPr/>
        <a:lstStyle/>
        <a:p>
          <a:pPr>
            <a:lnSpc>
              <a:spcPts val="1200"/>
            </a:lnSpc>
            <a:spcAft>
              <a:spcPts val="0"/>
            </a:spcAft>
          </a:pPr>
          <a:r>
            <a:rPr lang="ru-RU" sz="1200" dirty="0" smtClean="0"/>
            <a:t>Создание условий для проявления различных форм социальной активности семей Пермского края и формирование ответственного родительства;</a:t>
          </a:r>
          <a:endParaRPr lang="ru-RU" sz="1200" dirty="0"/>
        </a:p>
      </dgm:t>
    </dgm:pt>
    <dgm:pt modelId="{8BB21228-CC5D-47F9-8F03-D051B53A9075}" type="parTrans" cxnId="{AC221EB8-EB24-483C-B138-025A59AD3568}">
      <dgm:prSet/>
      <dgm:spPr/>
      <dgm:t>
        <a:bodyPr/>
        <a:lstStyle/>
        <a:p>
          <a:endParaRPr lang="ru-RU"/>
        </a:p>
      </dgm:t>
    </dgm:pt>
    <dgm:pt modelId="{57A0F45E-828B-4189-9B07-839ED6A70101}" type="sibTrans" cxnId="{AC221EB8-EB24-483C-B138-025A59AD3568}">
      <dgm:prSet/>
      <dgm:spPr/>
      <dgm:t>
        <a:bodyPr/>
        <a:lstStyle/>
        <a:p>
          <a:endParaRPr lang="ru-RU"/>
        </a:p>
      </dgm:t>
    </dgm:pt>
    <dgm:pt modelId="{BF4D74DD-8215-4DBD-A49F-63FA10C0421B}">
      <dgm:prSet custT="1"/>
      <dgm:spPr/>
      <dgm:t>
        <a:bodyPr/>
        <a:lstStyle/>
        <a:p>
          <a:pPr>
            <a:lnSpc>
              <a:spcPts val="1200"/>
            </a:lnSpc>
            <a:spcAft>
              <a:spcPts val="0"/>
            </a:spcAft>
          </a:pPr>
          <a:r>
            <a:rPr lang="ru-RU" sz="1200" dirty="0" smtClean="0"/>
            <a:t>Популяризация детского туризма и вовлечение детей в туристско-краеведческую деятельность;</a:t>
          </a:r>
          <a:endParaRPr lang="ru-RU" sz="1200" dirty="0"/>
        </a:p>
      </dgm:t>
    </dgm:pt>
    <dgm:pt modelId="{B4F5331C-3438-4D44-BFAE-78D05FAFEA12}" type="parTrans" cxnId="{31F935A3-863D-4E46-920E-06444C855B58}">
      <dgm:prSet/>
      <dgm:spPr/>
      <dgm:t>
        <a:bodyPr/>
        <a:lstStyle/>
        <a:p>
          <a:endParaRPr lang="ru-RU"/>
        </a:p>
      </dgm:t>
    </dgm:pt>
    <dgm:pt modelId="{C6A30B69-46A1-45AF-B46E-50DAC0427642}" type="sibTrans" cxnId="{31F935A3-863D-4E46-920E-06444C855B58}">
      <dgm:prSet/>
      <dgm:spPr/>
      <dgm:t>
        <a:bodyPr/>
        <a:lstStyle/>
        <a:p>
          <a:endParaRPr lang="ru-RU"/>
        </a:p>
      </dgm:t>
    </dgm:pt>
    <dgm:pt modelId="{45E8E3F4-0924-40F0-A1D7-7A3459342A68}">
      <dgm:prSet custT="1"/>
      <dgm:spPr/>
      <dgm:t>
        <a:bodyPr/>
        <a:lstStyle/>
        <a:p>
          <a:pPr>
            <a:lnSpc>
              <a:spcPts val="1200"/>
            </a:lnSpc>
            <a:spcAft>
              <a:spcPts val="0"/>
            </a:spcAft>
          </a:pPr>
          <a:r>
            <a:rPr lang="ru-RU" sz="1200" dirty="0" smtClean="0"/>
            <a:t>Сокращение социального сиротства.</a:t>
          </a:r>
          <a:endParaRPr lang="ru-RU" sz="1200" dirty="0"/>
        </a:p>
      </dgm:t>
    </dgm:pt>
    <dgm:pt modelId="{0D063FD9-EBF0-43FE-96E0-48CD41A83937}" type="parTrans" cxnId="{E829D931-26BC-408C-9827-EF1C955D0F54}">
      <dgm:prSet/>
      <dgm:spPr/>
      <dgm:t>
        <a:bodyPr/>
        <a:lstStyle/>
        <a:p>
          <a:endParaRPr lang="ru-RU"/>
        </a:p>
      </dgm:t>
    </dgm:pt>
    <dgm:pt modelId="{567963FC-AC4C-4D1B-9620-FD028278349E}" type="sibTrans" cxnId="{E829D931-26BC-408C-9827-EF1C955D0F54}">
      <dgm:prSet/>
      <dgm:spPr/>
      <dgm:t>
        <a:bodyPr/>
        <a:lstStyle/>
        <a:p>
          <a:endParaRPr lang="ru-RU"/>
        </a:p>
      </dgm:t>
    </dgm:pt>
    <dgm:pt modelId="{9C5F640E-99E1-44B3-9870-713E1AA1D863}">
      <dgm:prSet custT="1"/>
      <dgm:spPr/>
      <dgm:t>
        <a:bodyPr/>
        <a:lstStyle/>
        <a:p>
          <a:pPr>
            <a:lnSpc>
              <a:spcPts val="1200"/>
            </a:lnSpc>
            <a:spcAft>
              <a:spcPts val="0"/>
            </a:spcAft>
          </a:pPr>
          <a:r>
            <a:rPr lang="ru-RU" sz="1200" dirty="0" smtClean="0"/>
            <a:t>Увеличение количества детей, охваченных организованными формами отдыха и оздоровления на территории Пермского края;</a:t>
          </a:r>
          <a:endParaRPr lang="ru-RU" sz="1200" dirty="0"/>
        </a:p>
      </dgm:t>
    </dgm:pt>
    <dgm:pt modelId="{1D3918AA-EF4B-4E82-BC6F-917600F63F21}" type="parTrans" cxnId="{13B6F0AE-6982-4BC5-B5E2-885CD54E8E1D}">
      <dgm:prSet/>
      <dgm:spPr/>
      <dgm:t>
        <a:bodyPr/>
        <a:lstStyle/>
        <a:p>
          <a:endParaRPr lang="ru-RU"/>
        </a:p>
      </dgm:t>
    </dgm:pt>
    <dgm:pt modelId="{FC09FE93-1A8C-4853-BF63-1AA56EA08619}" type="sibTrans" cxnId="{13B6F0AE-6982-4BC5-B5E2-885CD54E8E1D}">
      <dgm:prSet/>
      <dgm:spPr/>
      <dgm:t>
        <a:bodyPr/>
        <a:lstStyle/>
        <a:p>
          <a:endParaRPr lang="ru-RU"/>
        </a:p>
      </dgm:t>
    </dgm:pt>
    <dgm:pt modelId="{630A52B1-123E-48E8-9B9C-D9E83D50169F}" type="pres">
      <dgm:prSet presAssocID="{745BE909-CA61-4BFB-8AB4-5D3505964DB0}" presName="linear" presStyleCnt="0">
        <dgm:presLayoutVars>
          <dgm:animLvl val="lvl"/>
          <dgm:resizeHandles val="exact"/>
        </dgm:presLayoutVars>
      </dgm:prSet>
      <dgm:spPr/>
    </dgm:pt>
    <dgm:pt modelId="{54D638E0-381C-4890-82DF-936606A4E2B1}" type="pres">
      <dgm:prSet presAssocID="{7EA0C0BD-39DE-402F-9F84-3AAA4C970D78}" presName="parentText" presStyleLbl="node1" presStyleIdx="0" presStyleCnt="2" custLinFactNeighborY="-2101">
        <dgm:presLayoutVars>
          <dgm:chMax val="0"/>
          <dgm:bulletEnabled val="1"/>
        </dgm:presLayoutVars>
      </dgm:prSet>
      <dgm:spPr/>
    </dgm:pt>
    <dgm:pt modelId="{DFC7F51F-A99B-401A-A82F-04CA93E2DA30}" type="pres">
      <dgm:prSet presAssocID="{7EA0C0BD-39DE-402F-9F84-3AAA4C970D78}" presName="childText" presStyleLbl="revTx" presStyleIdx="0" presStyleCnt="2">
        <dgm:presLayoutVars>
          <dgm:bulletEnabled val="1"/>
        </dgm:presLayoutVars>
      </dgm:prSet>
      <dgm:spPr/>
    </dgm:pt>
    <dgm:pt modelId="{EB8AADB6-A705-4DD3-87AC-783CAC0CBB2B}" type="pres">
      <dgm:prSet presAssocID="{FEA1A4B8-5902-4827-BB60-5D1FA2A16B8F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626440E7-08E4-40D1-910B-9255F2C7F221}" type="pres">
      <dgm:prSet presAssocID="{FEA1A4B8-5902-4827-BB60-5D1FA2A16B8F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FFCD5520-F049-4803-BB7E-D2A32F5A0A65}" type="presOf" srcId="{D3566C03-3EFA-40CE-9C61-DA81151E2A71}" destId="{626440E7-08E4-40D1-910B-9255F2C7F221}" srcOrd="0" destOrd="2" presId="urn:microsoft.com/office/officeart/2005/8/layout/vList2"/>
    <dgm:cxn modelId="{A2DF4981-D66E-4EF7-997F-80C59D305B2F}" srcId="{FEA1A4B8-5902-4827-BB60-5D1FA2A16B8F}" destId="{6DC9F88F-12A6-4E39-9B10-A74D53BB87C8}" srcOrd="0" destOrd="0" parTransId="{BC31FE6B-45F4-4E99-AC56-0E132C96BF08}" sibTransId="{A009118A-CE47-4ED4-92CC-A486CC29E56C}"/>
    <dgm:cxn modelId="{13B6F0AE-6982-4BC5-B5E2-885CD54E8E1D}" srcId="{FEA1A4B8-5902-4827-BB60-5D1FA2A16B8F}" destId="{9C5F640E-99E1-44B3-9870-713E1AA1D863}" srcOrd="6" destOrd="0" parTransId="{1D3918AA-EF4B-4E82-BC6F-917600F63F21}" sibTransId="{FC09FE93-1A8C-4853-BF63-1AA56EA08619}"/>
    <dgm:cxn modelId="{B0A51619-D3BF-4785-B2B7-DCEE0300B6FC}" type="presOf" srcId="{351655AE-C7CD-453F-AD6E-FD81B2CC0B3B}" destId="{626440E7-08E4-40D1-910B-9255F2C7F221}" srcOrd="0" destOrd="5" presId="urn:microsoft.com/office/officeart/2005/8/layout/vList2"/>
    <dgm:cxn modelId="{55CA651A-AF09-477A-A97B-65467E55492A}" type="presOf" srcId="{2052B379-0BC1-4BE6-ACFE-A5091AB303D8}" destId="{626440E7-08E4-40D1-910B-9255F2C7F221}" srcOrd="0" destOrd="1" presId="urn:microsoft.com/office/officeart/2005/8/layout/vList2"/>
    <dgm:cxn modelId="{F6FE38CE-74C3-40D3-97AC-8B129542A42C}" srcId="{FEA1A4B8-5902-4827-BB60-5D1FA2A16B8F}" destId="{7BD484B1-867F-4A61-9ED9-CB1BF79B5E74}" srcOrd="4" destOrd="0" parTransId="{A9AEE2FE-025E-43CE-AB8A-42A9AE04BA65}" sibTransId="{282620A4-1E5F-45DB-9099-356DB2B3DF1E}"/>
    <dgm:cxn modelId="{A04E5003-D04E-46DA-B5AB-E547A6B060D5}" srcId="{FEA1A4B8-5902-4827-BB60-5D1FA2A16B8F}" destId="{2052B379-0BC1-4BE6-ACFE-A5091AB303D8}" srcOrd="1" destOrd="0" parTransId="{E45C2751-1E9C-475B-982E-C71C97AFB1F0}" sibTransId="{F3C7849A-D623-4E2C-A274-4B336EB85019}"/>
    <dgm:cxn modelId="{31F935A3-863D-4E46-920E-06444C855B58}" srcId="{FEA1A4B8-5902-4827-BB60-5D1FA2A16B8F}" destId="{BF4D74DD-8215-4DBD-A49F-63FA10C0421B}" srcOrd="7" destOrd="0" parTransId="{B4F5331C-3438-4D44-BFAE-78D05FAFEA12}" sibTransId="{C6A30B69-46A1-45AF-B46E-50DAC0427642}"/>
    <dgm:cxn modelId="{6C087157-4490-416D-8566-0E1671BC014A}" type="presOf" srcId="{9C5F640E-99E1-44B3-9870-713E1AA1D863}" destId="{626440E7-08E4-40D1-910B-9255F2C7F221}" srcOrd="0" destOrd="6" presId="urn:microsoft.com/office/officeart/2005/8/layout/vList2"/>
    <dgm:cxn modelId="{32985AFE-288B-4823-9C2D-B16E6929E56F}" type="presOf" srcId="{FEA1A4B8-5902-4827-BB60-5D1FA2A16B8F}" destId="{EB8AADB6-A705-4DD3-87AC-783CAC0CBB2B}" srcOrd="0" destOrd="0" presId="urn:microsoft.com/office/officeart/2005/8/layout/vList2"/>
    <dgm:cxn modelId="{EA04F56C-B810-4DDE-960F-9BB5ADDA4E4B}" type="presOf" srcId="{7EA0C0BD-39DE-402F-9F84-3AAA4C970D78}" destId="{54D638E0-381C-4890-82DF-936606A4E2B1}" srcOrd="0" destOrd="0" presId="urn:microsoft.com/office/officeart/2005/8/layout/vList2"/>
    <dgm:cxn modelId="{DDA421AD-D8A5-4EC9-8537-642302940271}" srcId="{745BE909-CA61-4BFB-8AB4-5D3505964DB0}" destId="{7EA0C0BD-39DE-402F-9F84-3AAA4C970D78}" srcOrd="0" destOrd="0" parTransId="{13E43717-BC2A-4396-8AFC-D4FCCDBB10CA}" sibTransId="{8EA76D52-D6DC-4E9F-92A3-BAEB8C26D965}"/>
    <dgm:cxn modelId="{10D6E098-E3C9-4BBB-8EF3-86EAAAB50AF5}" type="presOf" srcId="{7BD484B1-867F-4A61-9ED9-CB1BF79B5E74}" destId="{626440E7-08E4-40D1-910B-9255F2C7F221}" srcOrd="0" destOrd="4" presId="urn:microsoft.com/office/officeart/2005/8/layout/vList2"/>
    <dgm:cxn modelId="{F208391D-E67E-4673-B0CB-B80D04E433FF}" type="presOf" srcId="{BF4D74DD-8215-4DBD-A49F-63FA10C0421B}" destId="{626440E7-08E4-40D1-910B-9255F2C7F221}" srcOrd="0" destOrd="7" presId="urn:microsoft.com/office/officeart/2005/8/layout/vList2"/>
    <dgm:cxn modelId="{097CBBF7-C677-49AE-90F4-0B2403741A43}" srcId="{7EA0C0BD-39DE-402F-9F84-3AAA4C970D78}" destId="{DCBB5761-6445-45E1-AD48-1375028C2C7D}" srcOrd="0" destOrd="0" parTransId="{421F6562-6B79-48CD-BAF1-E217F2BE1F9B}" sibTransId="{6B63CAF1-25F8-4C98-8D65-29DF841303CC}"/>
    <dgm:cxn modelId="{7E82B508-53CD-4B9E-BAFA-AFC6BDEF78E7}" type="presOf" srcId="{45E8E3F4-0924-40F0-A1D7-7A3459342A68}" destId="{626440E7-08E4-40D1-910B-9255F2C7F221}" srcOrd="0" destOrd="8" presId="urn:microsoft.com/office/officeart/2005/8/layout/vList2"/>
    <dgm:cxn modelId="{ED34E609-FED4-4391-9877-94DED6DF45AB}" type="presOf" srcId="{DCBB5761-6445-45E1-AD48-1375028C2C7D}" destId="{DFC7F51F-A99B-401A-A82F-04CA93E2DA30}" srcOrd="0" destOrd="0" presId="urn:microsoft.com/office/officeart/2005/8/layout/vList2"/>
    <dgm:cxn modelId="{E829D931-26BC-408C-9827-EF1C955D0F54}" srcId="{FEA1A4B8-5902-4827-BB60-5D1FA2A16B8F}" destId="{45E8E3F4-0924-40F0-A1D7-7A3459342A68}" srcOrd="8" destOrd="0" parTransId="{0D063FD9-EBF0-43FE-96E0-48CD41A83937}" sibTransId="{567963FC-AC4C-4D1B-9620-FD028278349E}"/>
    <dgm:cxn modelId="{5DF11FD3-C739-4C08-919C-DE5578DB44AE}" type="presOf" srcId="{745BE909-CA61-4BFB-8AB4-5D3505964DB0}" destId="{630A52B1-123E-48E8-9B9C-D9E83D50169F}" srcOrd="0" destOrd="0" presId="urn:microsoft.com/office/officeart/2005/8/layout/vList2"/>
    <dgm:cxn modelId="{AC221EB8-EB24-483C-B138-025A59AD3568}" srcId="{FEA1A4B8-5902-4827-BB60-5D1FA2A16B8F}" destId="{351655AE-C7CD-453F-AD6E-FD81B2CC0B3B}" srcOrd="5" destOrd="0" parTransId="{8BB21228-CC5D-47F9-8F03-D051B53A9075}" sibTransId="{57A0F45E-828B-4189-9B07-839ED6A70101}"/>
    <dgm:cxn modelId="{207DE759-E816-4566-946E-E74E40E17AF6}" type="presOf" srcId="{F2B33731-C576-41C2-A920-5216DE1F7EDC}" destId="{626440E7-08E4-40D1-910B-9255F2C7F221}" srcOrd="0" destOrd="3" presId="urn:microsoft.com/office/officeart/2005/8/layout/vList2"/>
    <dgm:cxn modelId="{7EF4D16C-1217-4960-A0E8-7C398E0EF086}" srcId="{FEA1A4B8-5902-4827-BB60-5D1FA2A16B8F}" destId="{D3566C03-3EFA-40CE-9C61-DA81151E2A71}" srcOrd="2" destOrd="0" parTransId="{6E5186E8-4D51-44EC-AD9E-DE4A407C8C1C}" sibTransId="{0E1C7464-331F-44A5-ADDF-9BFD6295BA0A}"/>
    <dgm:cxn modelId="{BF791BC0-A46C-4C1A-94C5-78C75AFF7103}" srcId="{FEA1A4B8-5902-4827-BB60-5D1FA2A16B8F}" destId="{F2B33731-C576-41C2-A920-5216DE1F7EDC}" srcOrd="3" destOrd="0" parTransId="{8B225AC4-691D-43BA-BE77-9412358EA046}" sibTransId="{D3B8E312-FDF2-4EE2-8B58-06840EEB92D9}"/>
    <dgm:cxn modelId="{420B2187-4880-4829-B94F-63FBCD445E1D}" srcId="{745BE909-CA61-4BFB-8AB4-5D3505964DB0}" destId="{FEA1A4B8-5902-4827-BB60-5D1FA2A16B8F}" srcOrd="1" destOrd="0" parTransId="{FDAE16C1-440B-4A04-91CB-41732D0D8FBC}" sibTransId="{F3050C5D-7516-41F7-9439-38F79E6B1A97}"/>
    <dgm:cxn modelId="{B073F792-CC31-4D0D-AC54-8A0C9D6CD090}" type="presOf" srcId="{6DC9F88F-12A6-4E39-9B10-A74D53BB87C8}" destId="{626440E7-08E4-40D1-910B-9255F2C7F221}" srcOrd="0" destOrd="0" presId="urn:microsoft.com/office/officeart/2005/8/layout/vList2"/>
    <dgm:cxn modelId="{3D48B09F-AB85-4506-B473-3EBB854D66BF}" type="presParOf" srcId="{630A52B1-123E-48E8-9B9C-D9E83D50169F}" destId="{54D638E0-381C-4890-82DF-936606A4E2B1}" srcOrd="0" destOrd="0" presId="urn:microsoft.com/office/officeart/2005/8/layout/vList2"/>
    <dgm:cxn modelId="{0463D150-7053-4C44-A74A-692754CF8FEF}" type="presParOf" srcId="{630A52B1-123E-48E8-9B9C-D9E83D50169F}" destId="{DFC7F51F-A99B-401A-A82F-04CA93E2DA30}" srcOrd="1" destOrd="0" presId="urn:microsoft.com/office/officeart/2005/8/layout/vList2"/>
    <dgm:cxn modelId="{B19C92FE-29F5-46B8-9053-68E689E6B82B}" type="presParOf" srcId="{630A52B1-123E-48E8-9B9C-D9E83D50169F}" destId="{EB8AADB6-A705-4DD3-87AC-783CAC0CBB2B}" srcOrd="2" destOrd="0" presId="urn:microsoft.com/office/officeart/2005/8/layout/vList2"/>
    <dgm:cxn modelId="{4820E517-7EB7-4A14-8799-4FF1DDFF9B6E}" type="presParOf" srcId="{630A52B1-123E-48E8-9B9C-D9E83D50169F}" destId="{626440E7-08E4-40D1-910B-9255F2C7F22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B363C793-BBC6-413E-97C3-C3544C04612D}" type="doc">
      <dgm:prSet loTypeId="urn:microsoft.com/office/officeart/2008/layout/VerticalCurvedList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C0C5BD1-4524-4EA7-A7DA-FBCBD746BA9E}">
      <dgm:prSet phldrT="[Текст]" custT="1"/>
      <dgm:spPr/>
      <dgm:t>
        <a:bodyPr/>
        <a:lstStyle/>
        <a:p>
          <a:r>
            <a:rPr lang="ru-RU" sz="1800" b="1" dirty="0" smtClean="0"/>
            <a:t>Проводится с 2017 года</a:t>
          </a:r>
          <a:endParaRPr lang="ru-RU" sz="2400" b="1" dirty="0"/>
        </a:p>
      </dgm:t>
    </dgm:pt>
    <dgm:pt modelId="{E64DEABE-BD9C-4D6B-9CB1-0C75147BD5B5}" type="parTrans" cxnId="{AADBA8BA-BF61-4782-B17D-67209C803373}">
      <dgm:prSet/>
      <dgm:spPr/>
      <dgm:t>
        <a:bodyPr/>
        <a:lstStyle/>
        <a:p>
          <a:endParaRPr lang="ru-RU"/>
        </a:p>
      </dgm:t>
    </dgm:pt>
    <dgm:pt modelId="{762C91A7-611E-4848-886C-8A14AD9D28FB}" type="sibTrans" cxnId="{AADBA8BA-BF61-4782-B17D-67209C803373}">
      <dgm:prSet/>
      <dgm:spPr/>
      <dgm:t>
        <a:bodyPr/>
        <a:lstStyle/>
        <a:p>
          <a:endParaRPr lang="ru-RU"/>
        </a:p>
      </dgm:t>
    </dgm:pt>
    <dgm:pt modelId="{9B2EBD1B-4357-45A7-B539-B4C395258AB5}">
      <dgm:prSet phldrT="[Текст]" custT="1"/>
      <dgm:spPr/>
      <dgm:t>
        <a:bodyPr anchor="ctr"/>
        <a:lstStyle/>
        <a:p>
          <a:pPr>
            <a:lnSpc>
              <a:spcPts val="1400"/>
            </a:lnSpc>
            <a:spcAft>
              <a:spcPts val="0"/>
            </a:spcAft>
          </a:pPr>
          <a:r>
            <a:rPr lang="ru-RU" sz="1600" b="1" smtClean="0">
              <a:solidFill>
                <a:schemeClr val="tx1"/>
              </a:solidFill>
            </a:rPr>
            <a:t>ЦЕЛЬ:</a:t>
          </a:r>
          <a:endParaRPr lang="ru-RU" sz="1600" b="1" dirty="0">
            <a:solidFill>
              <a:schemeClr val="tx1"/>
            </a:solidFill>
          </a:endParaRPr>
        </a:p>
      </dgm:t>
    </dgm:pt>
    <dgm:pt modelId="{F49255BD-16F0-443C-9A14-13C18EE5E37B}" type="parTrans" cxnId="{8F12480E-03D0-404C-A653-DFB52E78EEC7}">
      <dgm:prSet/>
      <dgm:spPr/>
      <dgm:t>
        <a:bodyPr/>
        <a:lstStyle/>
        <a:p>
          <a:endParaRPr lang="ru-RU"/>
        </a:p>
      </dgm:t>
    </dgm:pt>
    <dgm:pt modelId="{BDDFF55C-8850-4C3B-B9CF-7FE06BD20EBD}" type="sibTrans" cxnId="{8F12480E-03D0-404C-A653-DFB52E78EEC7}">
      <dgm:prSet/>
      <dgm:spPr/>
      <dgm:t>
        <a:bodyPr/>
        <a:lstStyle/>
        <a:p>
          <a:endParaRPr lang="ru-RU"/>
        </a:p>
      </dgm:t>
    </dgm:pt>
    <dgm:pt modelId="{5DB27E9A-85B8-435E-B192-95341B39CAB8}">
      <dgm:prSet phldrT="[Текст]" custT="1"/>
      <dgm:spPr/>
      <dgm:t>
        <a:bodyPr anchor="ctr"/>
        <a:lstStyle/>
        <a:p>
          <a:pPr>
            <a:lnSpc>
              <a:spcPts val="1400"/>
            </a:lnSpc>
            <a:spcAft>
              <a:spcPts val="0"/>
            </a:spcAft>
          </a:pPr>
          <a:r>
            <a:rPr lang="ru-RU" sz="1400" dirty="0" smtClean="0">
              <a:solidFill>
                <a:schemeClr val="tx1"/>
              </a:solidFill>
            </a:rPr>
            <a:t>повышение престижа семьи;</a:t>
          </a:r>
          <a:endParaRPr lang="ru-RU" sz="1400" dirty="0">
            <a:solidFill>
              <a:schemeClr val="tx1"/>
            </a:solidFill>
          </a:endParaRPr>
        </a:p>
      </dgm:t>
    </dgm:pt>
    <dgm:pt modelId="{BDAD1FFC-A59D-4537-9FC5-3BE9F626FDD3}" type="parTrans" cxnId="{DF0EAA69-3E75-430F-8F3D-27083572ABA5}">
      <dgm:prSet/>
      <dgm:spPr/>
      <dgm:t>
        <a:bodyPr/>
        <a:lstStyle/>
        <a:p>
          <a:endParaRPr lang="ru-RU"/>
        </a:p>
      </dgm:t>
    </dgm:pt>
    <dgm:pt modelId="{EC03BA15-578B-4262-AA19-8ADE365A24F0}" type="sibTrans" cxnId="{DF0EAA69-3E75-430F-8F3D-27083572ABA5}">
      <dgm:prSet/>
      <dgm:spPr/>
      <dgm:t>
        <a:bodyPr/>
        <a:lstStyle/>
        <a:p>
          <a:endParaRPr lang="ru-RU"/>
        </a:p>
      </dgm:t>
    </dgm:pt>
    <dgm:pt modelId="{F580CFA7-9358-4E27-A616-1078114D5221}">
      <dgm:prSet phldrT="[Текст]" custT="1"/>
      <dgm:spPr/>
      <dgm:t>
        <a:bodyPr anchor="ctr"/>
        <a:lstStyle/>
        <a:p>
          <a:pPr algn="l"/>
          <a:r>
            <a:rPr lang="ru-RU" sz="1600" b="1" dirty="0" smtClean="0"/>
            <a:t>ЭТАПЫ КОНКУРСА:</a:t>
          </a:r>
          <a:endParaRPr lang="ru-RU" sz="1600" b="1" dirty="0"/>
        </a:p>
      </dgm:t>
    </dgm:pt>
    <dgm:pt modelId="{0938503C-0398-4B3F-9654-A5A77A9EA3FE}" type="parTrans" cxnId="{C12C457D-80C8-43F9-9F73-EAA5A70402DB}">
      <dgm:prSet/>
      <dgm:spPr/>
      <dgm:t>
        <a:bodyPr/>
        <a:lstStyle/>
        <a:p>
          <a:endParaRPr lang="ru-RU"/>
        </a:p>
      </dgm:t>
    </dgm:pt>
    <dgm:pt modelId="{826C92C8-CA5C-4F13-80EF-5AEDEB1514C4}" type="sibTrans" cxnId="{C12C457D-80C8-43F9-9F73-EAA5A70402DB}">
      <dgm:prSet/>
      <dgm:spPr/>
      <dgm:t>
        <a:bodyPr/>
        <a:lstStyle/>
        <a:p>
          <a:endParaRPr lang="ru-RU"/>
        </a:p>
      </dgm:t>
    </dgm:pt>
    <dgm:pt modelId="{82C20296-64AB-4831-9620-0A95A0C058A8}">
      <dgm:prSet phldrT="[Текст]" custT="1"/>
      <dgm:spPr/>
      <dgm:t>
        <a:bodyPr anchor="ctr"/>
        <a:lstStyle/>
        <a:p>
          <a:pPr algn="l"/>
          <a:r>
            <a:rPr lang="ru-RU" sz="1400" dirty="0" smtClean="0"/>
            <a:t>кастинг;</a:t>
          </a:r>
          <a:endParaRPr lang="ru-RU" sz="1400" dirty="0"/>
        </a:p>
      </dgm:t>
    </dgm:pt>
    <dgm:pt modelId="{678DC2D5-954B-47F3-BF8E-B5109A83D40D}" type="parTrans" cxnId="{FBD77D8E-2C5D-4DE5-86FC-B7D4CFEC3954}">
      <dgm:prSet/>
      <dgm:spPr/>
      <dgm:t>
        <a:bodyPr/>
        <a:lstStyle/>
        <a:p>
          <a:endParaRPr lang="ru-RU"/>
        </a:p>
      </dgm:t>
    </dgm:pt>
    <dgm:pt modelId="{D141D894-8E65-4918-8D5E-262B26E3A8E7}" type="sibTrans" cxnId="{FBD77D8E-2C5D-4DE5-86FC-B7D4CFEC3954}">
      <dgm:prSet/>
      <dgm:spPr/>
      <dgm:t>
        <a:bodyPr/>
        <a:lstStyle/>
        <a:p>
          <a:endParaRPr lang="ru-RU"/>
        </a:p>
      </dgm:t>
    </dgm:pt>
    <dgm:pt modelId="{ED784B1B-DC75-4F77-8F88-CC3A8ABB4231}">
      <dgm:prSet phldrT="[Текст]" custT="1"/>
      <dgm:spPr/>
      <dgm:t>
        <a:bodyPr anchor="ctr"/>
        <a:lstStyle/>
        <a:p>
          <a:pPr algn="l"/>
          <a:r>
            <a:rPr lang="ru-RU" sz="1400" dirty="0" smtClean="0"/>
            <a:t>финал.</a:t>
          </a:r>
          <a:endParaRPr lang="ru-RU" sz="1400" dirty="0"/>
        </a:p>
      </dgm:t>
    </dgm:pt>
    <dgm:pt modelId="{C75D0A3C-BC08-4936-B789-A8AF81C1FDFF}" type="parTrans" cxnId="{68612BF0-0B08-44F4-B518-56F2AC7326C4}">
      <dgm:prSet/>
      <dgm:spPr/>
      <dgm:t>
        <a:bodyPr/>
        <a:lstStyle/>
        <a:p>
          <a:endParaRPr lang="ru-RU"/>
        </a:p>
      </dgm:t>
    </dgm:pt>
    <dgm:pt modelId="{2868B146-A2B4-419B-BA67-E4D99396D763}" type="sibTrans" cxnId="{68612BF0-0B08-44F4-B518-56F2AC7326C4}">
      <dgm:prSet/>
      <dgm:spPr/>
      <dgm:t>
        <a:bodyPr/>
        <a:lstStyle/>
        <a:p>
          <a:endParaRPr lang="ru-RU"/>
        </a:p>
      </dgm:t>
    </dgm:pt>
    <dgm:pt modelId="{BAD7FD02-EF13-49E2-B04F-96A63E4782FA}">
      <dgm:prSet phldrT="[Текст]" custT="1"/>
      <dgm:spPr/>
      <dgm:t>
        <a:bodyPr anchor="ctr"/>
        <a:lstStyle/>
        <a:p>
          <a:pPr>
            <a:lnSpc>
              <a:spcPts val="1400"/>
            </a:lnSpc>
            <a:spcAft>
              <a:spcPts val="0"/>
            </a:spcAft>
          </a:pPr>
          <a:r>
            <a:rPr lang="ru-RU" sz="1400" dirty="0" smtClean="0">
              <a:solidFill>
                <a:schemeClr val="tx1"/>
              </a:solidFill>
            </a:rPr>
            <a:t>пропаганда осознанного материнства;</a:t>
          </a:r>
          <a:endParaRPr lang="ru-RU" sz="1400" dirty="0">
            <a:solidFill>
              <a:schemeClr val="tx1"/>
            </a:solidFill>
          </a:endParaRPr>
        </a:p>
      </dgm:t>
    </dgm:pt>
    <dgm:pt modelId="{B4BCD26F-EFF0-4994-956C-8AC91F7637A4}" type="parTrans" cxnId="{6A26C830-D559-4E3F-BEBE-C4A6B0C25B31}">
      <dgm:prSet/>
      <dgm:spPr/>
      <dgm:t>
        <a:bodyPr/>
        <a:lstStyle/>
        <a:p>
          <a:endParaRPr lang="ru-RU"/>
        </a:p>
      </dgm:t>
    </dgm:pt>
    <dgm:pt modelId="{F3C5ECC1-E947-4175-9171-63EB10EC617E}" type="sibTrans" cxnId="{6A26C830-D559-4E3F-BEBE-C4A6B0C25B31}">
      <dgm:prSet/>
      <dgm:spPr/>
      <dgm:t>
        <a:bodyPr/>
        <a:lstStyle/>
        <a:p>
          <a:endParaRPr lang="ru-RU"/>
        </a:p>
      </dgm:t>
    </dgm:pt>
    <dgm:pt modelId="{565A36E7-109C-4210-BF1D-B500FE9651D9}">
      <dgm:prSet phldrT="[Текст]" custT="1"/>
      <dgm:spPr/>
      <dgm:t>
        <a:bodyPr anchor="ctr"/>
        <a:lstStyle/>
        <a:p>
          <a:pPr>
            <a:lnSpc>
              <a:spcPts val="1400"/>
            </a:lnSpc>
            <a:spcAft>
              <a:spcPts val="0"/>
            </a:spcAft>
          </a:pPr>
          <a:r>
            <a:rPr lang="ru-RU" sz="1400" dirty="0" smtClean="0">
              <a:solidFill>
                <a:schemeClr val="tx1"/>
              </a:solidFill>
            </a:rPr>
            <a:t>повышение привлекательности рождения и воспитания детей в семье</a:t>
          </a:r>
          <a:r>
            <a:rPr lang="ru-RU" sz="1200" dirty="0" smtClean="0">
              <a:solidFill>
                <a:schemeClr val="tx1"/>
              </a:solidFill>
            </a:rPr>
            <a:t>.</a:t>
          </a:r>
          <a:endParaRPr lang="ru-RU" sz="1400" dirty="0">
            <a:solidFill>
              <a:schemeClr val="tx1"/>
            </a:solidFill>
          </a:endParaRPr>
        </a:p>
      </dgm:t>
    </dgm:pt>
    <dgm:pt modelId="{6F12FA61-8147-4B13-A2EA-0B55A5494F08}" type="parTrans" cxnId="{846B049E-2FE8-4345-B198-56ABDCA66861}">
      <dgm:prSet/>
      <dgm:spPr/>
      <dgm:t>
        <a:bodyPr/>
        <a:lstStyle/>
        <a:p>
          <a:endParaRPr lang="ru-RU"/>
        </a:p>
      </dgm:t>
    </dgm:pt>
    <dgm:pt modelId="{BB28058D-4211-45FC-AE1B-DAC7248EA810}" type="sibTrans" cxnId="{846B049E-2FE8-4345-B198-56ABDCA66861}">
      <dgm:prSet/>
      <dgm:spPr/>
      <dgm:t>
        <a:bodyPr/>
        <a:lstStyle/>
        <a:p>
          <a:endParaRPr lang="ru-RU"/>
        </a:p>
      </dgm:t>
    </dgm:pt>
    <dgm:pt modelId="{41965C06-2F63-4DD9-9A03-AD3B063C1C34}">
      <dgm:prSet phldrT="[Текст]" custT="1"/>
      <dgm:spPr/>
      <dgm:t>
        <a:bodyPr anchor="ctr"/>
        <a:lstStyle/>
        <a:p>
          <a:pPr algn="l">
            <a:lnSpc>
              <a:spcPts val="1400"/>
            </a:lnSpc>
            <a:spcAft>
              <a:spcPts val="0"/>
            </a:spcAft>
          </a:pPr>
          <a:r>
            <a:rPr lang="ru-RU" sz="1600" b="1" dirty="0" smtClean="0">
              <a:solidFill>
                <a:schemeClr val="tx1"/>
              </a:solidFill>
            </a:rPr>
            <a:t>НОМИНАЦИИ:</a:t>
          </a:r>
          <a:endParaRPr lang="ru-RU" sz="1600" b="1" dirty="0">
            <a:solidFill>
              <a:schemeClr val="tx1"/>
            </a:solidFill>
          </a:endParaRPr>
        </a:p>
      </dgm:t>
    </dgm:pt>
    <dgm:pt modelId="{DEEFF755-E13E-4CCC-9E85-18C9EB82509F}" type="parTrans" cxnId="{FFB2DBD8-D32F-4B14-8875-47ADCA5C8015}">
      <dgm:prSet/>
      <dgm:spPr/>
      <dgm:t>
        <a:bodyPr/>
        <a:lstStyle/>
        <a:p>
          <a:endParaRPr lang="ru-RU"/>
        </a:p>
      </dgm:t>
    </dgm:pt>
    <dgm:pt modelId="{239FC89F-328A-4F0F-B846-D783BFF5DE20}" type="sibTrans" cxnId="{FFB2DBD8-D32F-4B14-8875-47ADCA5C8015}">
      <dgm:prSet/>
      <dgm:spPr/>
      <dgm:t>
        <a:bodyPr/>
        <a:lstStyle/>
        <a:p>
          <a:endParaRPr lang="ru-RU"/>
        </a:p>
      </dgm:t>
    </dgm:pt>
    <dgm:pt modelId="{84FAC4A3-0E69-476B-9CF1-B6D4A2789DBB}">
      <dgm:prSet phldrT="[Текст]" custT="1"/>
      <dgm:spPr/>
      <dgm:t>
        <a:bodyPr anchor="ctr"/>
        <a:lstStyle/>
        <a:p>
          <a:pPr algn="l">
            <a:lnSpc>
              <a:spcPts val="1400"/>
            </a:lnSpc>
            <a:spcAft>
              <a:spcPts val="0"/>
            </a:spcAft>
          </a:pPr>
          <a:r>
            <a:rPr lang="ru-RU" sz="1400" u="sng" dirty="0" smtClean="0">
              <a:solidFill>
                <a:schemeClr val="tx1"/>
              </a:solidFill>
            </a:rPr>
            <a:t>Специальные</a:t>
          </a:r>
          <a:r>
            <a:rPr lang="ru-RU" sz="1400" dirty="0" smtClean="0">
              <a:solidFill>
                <a:schemeClr val="tx1"/>
              </a:solidFill>
            </a:rPr>
            <a:t>: "Самый активный </a:t>
          </a:r>
          <a:r>
            <a:rPr lang="ru-RU" sz="1400" dirty="0" err="1" smtClean="0">
              <a:solidFill>
                <a:schemeClr val="tx1"/>
              </a:solidFill>
            </a:rPr>
            <a:t>блоггер</a:t>
          </a:r>
          <a:r>
            <a:rPr lang="ru-RU" sz="1400" dirty="0" smtClean="0">
              <a:solidFill>
                <a:schemeClr val="tx1"/>
              </a:solidFill>
            </a:rPr>
            <a:t>", "Приз зрительских симпатий«;</a:t>
          </a:r>
          <a:endParaRPr lang="ru-RU" sz="1400" dirty="0">
            <a:solidFill>
              <a:schemeClr val="tx1"/>
            </a:solidFill>
          </a:endParaRPr>
        </a:p>
      </dgm:t>
    </dgm:pt>
    <dgm:pt modelId="{75A72645-3790-4FC0-BE00-6B5EE4A92484}" type="parTrans" cxnId="{83B4CF65-3284-4690-A7E6-CDD08A09B8E1}">
      <dgm:prSet/>
      <dgm:spPr/>
      <dgm:t>
        <a:bodyPr/>
        <a:lstStyle/>
        <a:p>
          <a:endParaRPr lang="ru-RU"/>
        </a:p>
      </dgm:t>
    </dgm:pt>
    <dgm:pt modelId="{586AD34C-7222-4B43-9F89-799FF25A4D6A}" type="sibTrans" cxnId="{83B4CF65-3284-4690-A7E6-CDD08A09B8E1}">
      <dgm:prSet/>
      <dgm:spPr/>
      <dgm:t>
        <a:bodyPr/>
        <a:lstStyle/>
        <a:p>
          <a:endParaRPr lang="ru-RU"/>
        </a:p>
      </dgm:t>
    </dgm:pt>
    <dgm:pt modelId="{973520C6-11A2-4FBD-84D8-4CDC9F4F1564}">
      <dgm:prSet phldrT="[Текст]" custT="1"/>
      <dgm:spPr/>
      <dgm:t>
        <a:bodyPr anchor="ctr"/>
        <a:lstStyle/>
        <a:p>
          <a:pPr algn="l">
            <a:lnSpc>
              <a:spcPts val="1400"/>
            </a:lnSpc>
            <a:spcAft>
              <a:spcPts val="0"/>
            </a:spcAft>
          </a:pPr>
          <a:r>
            <a:rPr lang="ru-RU" sz="1400" u="sng" dirty="0" smtClean="0">
              <a:solidFill>
                <a:schemeClr val="tx1"/>
              </a:solidFill>
            </a:rPr>
            <a:t>Общие:</a:t>
          </a:r>
          <a:r>
            <a:rPr lang="ru-RU" sz="1400" dirty="0" smtClean="0">
              <a:solidFill>
                <a:schemeClr val="tx1"/>
              </a:solidFill>
            </a:rPr>
            <a:t> "Молодая мама", "Самая спортивная мама", "Самая творческая мама" и т.д.</a:t>
          </a:r>
          <a:endParaRPr lang="ru-RU" sz="1400" dirty="0">
            <a:solidFill>
              <a:schemeClr val="tx1"/>
            </a:solidFill>
          </a:endParaRPr>
        </a:p>
      </dgm:t>
    </dgm:pt>
    <dgm:pt modelId="{736B2101-4CB2-4F36-B74F-B762F552ACBF}" type="parTrans" cxnId="{CBCF7B5E-7B3E-4C64-9376-03CD4622213F}">
      <dgm:prSet/>
      <dgm:spPr/>
      <dgm:t>
        <a:bodyPr/>
        <a:lstStyle/>
        <a:p>
          <a:endParaRPr lang="ru-RU"/>
        </a:p>
      </dgm:t>
    </dgm:pt>
    <dgm:pt modelId="{9023956E-AA69-4A68-81C5-6A549594556E}" type="sibTrans" cxnId="{CBCF7B5E-7B3E-4C64-9376-03CD4622213F}">
      <dgm:prSet/>
      <dgm:spPr/>
      <dgm:t>
        <a:bodyPr/>
        <a:lstStyle/>
        <a:p>
          <a:endParaRPr lang="ru-RU"/>
        </a:p>
      </dgm:t>
    </dgm:pt>
    <dgm:pt modelId="{063E85ED-CD69-48CA-801E-7DF17170827B}" type="pres">
      <dgm:prSet presAssocID="{B363C793-BBC6-413E-97C3-C3544C04612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B107FAF-F430-484E-8048-902EDFD9A979}" type="pres">
      <dgm:prSet presAssocID="{B363C793-BBC6-413E-97C3-C3544C04612D}" presName="Name1" presStyleCnt="0"/>
      <dgm:spPr/>
      <dgm:t>
        <a:bodyPr/>
        <a:lstStyle/>
        <a:p>
          <a:endParaRPr lang="ru-RU"/>
        </a:p>
      </dgm:t>
    </dgm:pt>
    <dgm:pt modelId="{5E16F1C9-20CA-4AA8-827F-38BEEAC3359B}" type="pres">
      <dgm:prSet presAssocID="{B363C793-BBC6-413E-97C3-C3544C04612D}" presName="cycle" presStyleCnt="0"/>
      <dgm:spPr/>
      <dgm:t>
        <a:bodyPr/>
        <a:lstStyle/>
        <a:p>
          <a:endParaRPr lang="ru-RU"/>
        </a:p>
      </dgm:t>
    </dgm:pt>
    <dgm:pt modelId="{949E0DF5-B4B6-45A5-B1A7-29866BE5B216}" type="pres">
      <dgm:prSet presAssocID="{B363C793-BBC6-413E-97C3-C3544C04612D}" presName="srcNode" presStyleLbl="node1" presStyleIdx="0" presStyleCnt="4"/>
      <dgm:spPr/>
      <dgm:t>
        <a:bodyPr/>
        <a:lstStyle/>
        <a:p>
          <a:endParaRPr lang="ru-RU"/>
        </a:p>
      </dgm:t>
    </dgm:pt>
    <dgm:pt modelId="{2A0D4576-A5F0-4371-93F3-BCF03C8F3D47}" type="pres">
      <dgm:prSet presAssocID="{B363C793-BBC6-413E-97C3-C3544C04612D}" presName="conn" presStyleLbl="parChTrans1D2" presStyleIdx="0" presStyleCnt="1"/>
      <dgm:spPr/>
      <dgm:t>
        <a:bodyPr/>
        <a:lstStyle/>
        <a:p>
          <a:endParaRPr lang="ru-RU"/>
        </a:p>
      </dgm:t>
    </dgm:pt>
    <dgm:pt modelId="{CFE10A9B-E30B-4364-9A2D-357568544D24}" type="pres">
      <dgm:prSet presAssocID="{B363C793-BBC6-413E-97C3-C3544C04612D}" presName="extraNode" presStyleLbl="node1" presStyleIdx="0" presStyleCnt="4"/>
      <dgm:spPr/>
      <dgm:t>
        <a:bodyPr/>
        <a:lstStyle/>
        <a:p>
          <a:endParaRPr lang="ru-RU"/>
        </a:p>
      </dgm:t>
    </dgm:pt>
    <dgm:pt modelId="{02F620A1-98A2-49B3-8DEF-AB5AA71F2661}" type="pres">
      <dgm:prSet presAssocID="{B363C793-BBC6-413E-97C3-C3544C04612D}" presName="dstNode" presStyleLbl="node1" presStyleIdx="0" presStyleCnt="4"/>
      <dgm:spPr/>
      <dgm:t>
        <a:bodyPr/>
        <a:lstStyle/>
        <a:p>
          <a:endParaRPr lang="ru-RU"/>
        </a:p>
      </dgm:t>
    </dgm:pt>
    <dgm:pt modelId="{D59A2FF9-0A12-4EFE-AE25-39D0E95B6B96}" type="pres">
      <dgm:prSet presAssocID="{BC0C5BD1-4524-4EA7-A7DA-FBCBD746BA9E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589019-20D8-4C57-9AAC-4B107408FB9A}" type="pres">
      <dgm:prSet presAssocID="{BC0C5BD1-4524-4EA7-A7DA-FBCBD746BA9E}" presName="accent_1" presStyleCnt="0"/>
      <dgm:spPr/>
      <dgm:t>
        <a:bodyPr/>
        <a:lstStyle/>
        <a:p>
          <a:endParaRPr lang="ru-RU"/>
        </a:p>
      </dgm:t>
    </dgm:pt>
    <dgm:pt modelId="{3E9E999D-4C77-43F4-92AB-8D3F3470EC64}" type="pres">
      <dgm:prSet presAssocID="{BC0C5BD1-4524-4EA7-A7DA-FBCBD746BA9E}" presName="accentRepeatNode" presStyleLbl="solidFgAcc1" presStyleIdx="0" presStyleCnt="4"/>
      <dgm:spPr/>
      <dgm:t>
        <a:bodyPr/>
        <a:lstStyle/>
        <a:p>
          <a:endParaRPr lang="ru-RU"/>
        </a:p>
      </dgm:t>
    </dgm:pt>
    <dgm:pt modelId="{38ABA670-46A5-49A6-BC3C-80D413A3A314}" type="pres">
      <dgm:prSet presAssocID="{9B2EBD1B-4357-45A7-B539-B4C395258AB5}" presName="text_2" presStyleLbl="node1" presStyleIdx="1" presStyleCnt="4" custScaleY="1253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F4B82B-ED11-4ADD-ABB9-C794181CB213}" type="pres">
      <dgm:prSet presAssocID="{9B2EBD1B-4357-45A7-B539-B4C395258AB5}" presName="accent_2" presStyleCnt="0"/>
      <dgm:spPr/>
      <dgm:t>
        <a:bodyPr/>
        <a:lstStyle/>
        <a:p>
          <a:endParaRPr lang="ru-RU"/>
        </a:p>
      </dgm:t>
    </dgm:pt>
    <dgm:pt modelId="{2C863FC0-33FF-4473-81C2-FB92C27FF612}" type="pres">
      <dgm:prSet presAssocID="{9B2EBD1B-4357-45A7-B539-B4C395258AB5}" presName="accentRepeatNode" presStyleLbl="solidFgAcc1" presStyleIdx="1" presStyleCnt="4"/>
      <dgm:spPr/>
      <dgm:t>
        <a:bodyPr/>
        <a:lstStyle/>
        <a:p>
          <a:endParaRPr lang="ru-RU"/>
        </a:p>
      </dgm:t>
    </dgm:pt>
    <dgm:pt modelId="{C943B421-16F4-456D-9EC5-8F012FD67284}" type="pres">
      <dgm:prSet presAssocID="{F580CFA7-9358-4E27-A616-1078114D5221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0F2142-558A-4477-9068-A54B3253C93F}" type="pres">
      <dgm:prSet presAssocID="{F580CFA7-9358-4E27-A616-1078114D5221}" presName="accent_3" presStyleCnt="0"/>
      <dgm:spPr/>
      <dgm:t>
        <a:bodyPr/>
        <a:lstStyle/>
        <a:p>
          <a:endParaRPr lang="ru-RU"/>
        </a:p>
      </dgm:t>
    </dgm:pt>
    <dgm:pt modelId="{27578CDB-419D-4CF8-80BB-EBE097DF7A69}" type="pres">
      <dgm:prSet presAssocID="{F580CFA7-9358-4E27-A616-1078114D5221}" presName="accentRepeatNode" presStyleLbl="solidFgAcc1" presStyleIdx="2" presStyleCnt="4"/>
      <dgm:spPr/>
      <dgm:t>
        <a:bodyPr/>
        <a:lstStyle/>
        <a:p>
          <a:endParaRPr lang="ru-RU"/>
        </a:p>
      </dgm:t>
    </dgm:pt>
    <dgm:pt modelId="{7BB4C30B-85B8-4216-9B41-A98950081F1C}" type="pres">
      <dgm:prSet presAssocID="{41965C06-2F63-4DD9-9A03-AD3B063C1C34}" presName="text_4" presStyleLbl="node1" presStyleIdx="3" presStyleCnt="4" custScaleY="1291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818EEA-F797-4C2A-AB78-2D591081FD96}" type="pres">
      <dgm:prSet presAssocID="{41965C06-2F63-4DD9-9A03-AD3B063C1C34}" presName="accent_4" presStyleCnt="0"/>
      <dgm:spPr/>
    </dgm:pt>
    <dgm:pt modelId="{7104B8CC-1899-401F-B8CD-58E94F61D1FD}" type="pres">
      <dgm:prSet presAssocID="{41965C06-2F63-4DD9-9A03-AD3B063C1C34}" presName="accentRepeatNode" presStyleLbl="solidFgAcc1" presStyleIdx="3" presStyleCnt="4"/>
      <dgm:spPr/>
    </dgm:pt>
  </dgm:ptLst>
  <dgm:cxnLst>
    <dgm:cxn modelId="{C12C457D-80C8-43F9-9F73-EAA5A70402DB}" srcId="{B363C793-BBC6-413E-97C3-C3544C04612D}" destId="{F580CFA7-9358-4E27-A616-1078114D5221}" srcOrd="2" destOrd="0" parTransId="{0938503C-0398-4B3F-9654-A5A77A9EA3FE}" sibTransId="{826C92C8-CA5C-4F13-80EF-5AEDEB1514C4}"/>
    <dgm:cxn modelId="{788D5178-DBBA-45F5-B5B4-3415A1FC5BC8}" type="presOf" srcId="{41965C06-2F63-4DD9-9A03-AD3B063C1C34}" destId="{7BB4C30B-85B8-4216-9B41-A98950081F1C}" srcOrd="0" destOrd="0" presId="urn:microsoft.com/office/officeart/2008/layout/VerticalCurvedList"/>
    <dgm:cxn modelId="{7D18007D-A6A6-4D9D-A344-981845C69064}" type="presOf" srcId="{BAD7FD02-EF13-49E2-B04F-96A63E4782FA}" destId="{38ABA670-46A5-49A6-BC3C-80D413A3A314}" srcOrd="0" destOrd="2" presId="urn:microsoft.com/office/officeart/2008/layout/VerticalCurvedList"/>
    <dgm:cxn modelId="{68612BF0-0B08-44F4-B518-56F2AC7326C4}" srcId="{F580CFA7-9358-4E27-A616-1078114D5221}" destId="{ED784B1B-DC75-4F77-8F88-CC3A8ABB4231}" srcOrd="1" destOrd="0" parTransId="{C75D0A3C-BC08-4936-B789-A8AF81C1FDFF}" sibTransId="{2868B146-A2B4-419B-BA67-E4D99396D763}"/>
    <dgm:cxn modelId="{80AC8863-3C51-4670-A52A-6495339FC2FF}" type="presOf" srcId="{84FAC4A3-0E69-476B-9CF1-B6D4A2789DBB}" destId="{7BB4C30B-85B8-4216-9B41-A98950081F1C}" srcOrd="0" destOrd="1" presId="urn:microsoft.com/office/officeart/2008/layout/VerticalCurvedList"/>
    <dgm:cxn modelId="{776E679E-324B-4F0D-9F58-36BEA0E45CC2}" type="presOf" srcId="{762C91A7-611E-4848-886C-8A14AD9D28FB}" destId="{2A0D4576-A5F0-4371-93F3-BCF03C8F3D47}" srcOrd="0" destOrd="0" presId="urn:microsoft.com/office/officeart/2008/layout/VerticalCurvedList"/>
    <dgm:cxn modelId="{AADBA8BA-BF61-4782-B17D-67209C803373}" srcId="{B363C793-BBC6-413E-97C3-C3544C04612D}" destId="{BC0C5BD1-4524-4EA7-A7DA-FBCBD746BA9E}" srcOrd="0" destOrd="0" parTransId="{E64DEABE-BD9C-4D6B-9CB1-0C75147BD5B5}" sibTransId="{762C91A7-611E-4848-886C-8A14AD9D28FB}"/>
    <dgm:cxn modelId="{83B4CF65-3284-4690-A7E6-CDD08A09B8E1}" srcId="{41965C06-2F63-4DD9-9A03-AD3B063C1C34}" destId="{84FAC4A3-0E69-476B-9CF1-B6D4A2789DBB}" srcOrd="0" destOrd="0" parTransId="{75A72645-3790-4FC0-BE00-6B5EE4A92484}" sibTransId="{586AD34C-7222-4B43-9F89-799FF25A4D6A}"/>
    <dgm:cxn modelId="{F464A816-F8DC-4A34-8A56-7A3B81803C7C}" type="presOf" srcId="{BC0C5BD1-4524-4EA7-A7DA-FBCBD746BA9E}" destId="{D59A2FF9-0A12-4EFE-AE25-39D0E95B6B96}" srcOrd="0" destOrd="0" presId="urn:microsoft.com/office/officeart/2008/layout/VerticalCurvedList"/>
    <dgm:cxn modelId="{8F12480E-03D0-404C-A653-DFB52E78EEC7}" srcId="{B363C793-BBC6-413E-97C3-C3544C04612D}" destId="{9B2EBD1B-4357-45A7-B539-B4C395258AB5}" srcOrd="1" destOrd="0" parTransId="{F49255BD-16F0-443C-9A14-13C18EE5E37B}" sibTransId="{BDDFF55C-8850-4C3B-B9CF-7FE06BD20EBD}"/>
    <dgm:cxn modelId="{DDA05DF4-3201-405C-9D12-6E1DEAC361D2}" type="presOf" srcId="{F580CFA7-9358-4E27-A616-1078114D5221}" destId="{C943B421-16F4-456D-9EC5-8F012FD67284}" srcOrd="0" destOrd="0" presId="urn:microsoft.com/office/officeart/2008/layout/VerticalCurvedList"/>
    <dgm:cxn modelId="{376644D7-A9EE-4181-B75E-1255742322B5}" type="presOf" srcId="{82C20296-64AB-4831-9620-0A95A0C058A8}" destId="{C943B421-16F4-456D-9EC5-8F012FD67284}" srcOrd="0" destOrd="1" presId="urn:microsoft.com/office/officeart/2008/layout/VerticalCurvedList"/>
    <dgm:cxn modelId="{77D8532E-E193-42DC-98F4-84F823FB915A}" type="presOf" srcId="{B363C793-BBC6-413E-97C3-C3544C04612D}" destId="{063E85ED-CD69-48CA-801E-7DF17170827B}" srcOrd="0" destOrd="0" presId="urn:microsoft.com/office/officeart/2008/layout/VerticalCurvedList"/>
    <dgm:cxn modelId="{846B049E-2FE8-4345-B198-56ABDCA66861}" srcId="{9B2EBD1B-4357-45A7-B539-B4C395258AB5}" destId="{565A36E7-109C-4210-BF1D-B500FE9651D9}" srcOrd="2" destOrd="0" parTransId="{6F12FA61-8147-4B13-A2EA-0B55A5494F08}" sibTransId="{BB28058D-4211-45FC-AE1B-DAC7248EA810}"/>
    <dgm:cxn modelId="{9F8665A4-9134-4362-86AB-951107A94901}" type="presOf" srcId="{ED784B1B-DC75-4F77-8F88-CC3A8ABB4231}" destId="{C943B421-16F4-456D-9EC5-8F012FD67284}" srcOrd="0" destOrd="2" presId="urn:microsoft.com/office/officeart/2008/layout/VerticalCurvedList"/>
    <dgm:cxn modelId="{6A26C830-D559-4E3F-BEBE-C4A6B0C25B31}" srcId="{9B2EBD1B-4357-45A7-B539-B4C395258AB5}" destId="{BAD7FD02-EF13-49E2-B04F-96A63E4782FA}" srcOrd="1" destOrd="0" parTransId="{B4BCD26F-EFF0-4994-956C-8AC91F7637A4}" sibTransId="{F3C5ECC1-E947-4175-9171-63EB10EC617E}"/>
    <dgm:cxn modelId="{A04D6DE1-50B8-4A08-BD18-B010E7B5D0C7}" type="presOf" srcId="{565A36E7-109C-4210-BF1D-B500FE9651D9}" destId="{38ABA670-46A5-49A6-BC3C-80D413A3A314}" srcOrd="0" destOrd="3" presId="urn:microsoft.com/office/officeart/2008/layout/VerticalCurvedList"/>
    <dgm:cxn modelId="{FFB2DBD8-D32F-4B14-8875-47ADCA5C8015}" srcId="{B363C793-BBC6-413E-97C3-C3544C04612D}" destId="{41965C06-2F63-4DD9-9A03-AD3B063C1C34}" srcOrd="3" destOrd="0" parTransId="{DEEFF755-E13E-4CCC-9E85-18C9EB82509F}" sibTransId="{239FC89F-328A-4F0F-B846-D783BFF5DE20}"/>
    <dgm:cxn modelId="{DF0EAA69-3E75-430F-8F3D-27083572ABA5}" srcId="{9B2EBD1B-4357-45A7-B539-B4C395258AB5}" destId="{5DB27E9A-85B8-435E-B192-95341B39CAB8}" srcOrd="0" destOrd="0" parTransId="{BDAD1FFC-A59D-4537-9FC5-3BE9F626FDD3}" sibTransId="{EC03BA15-578B-4262-AA19-8ADE365A24F0}"/>
    <dgm:cxn modelId="{B56ADFDA-1784-4D61-912D-3FD4EAFEA421}" type="presOf" srcId="{973520C6-11A2-4FBD-84D8-4CDC9F4F1564}" destId="{7BB4C30B-85B8-4216-9B41-A98950081F1C}" srcOrd="0" destOrd="2" presId="urn:microsoft.com/office/officeart/2008/layout/VerticalCurvedList"/>
    <dgm:cxn modelId="{CBCF7B5E-7B3E-4C64-9376-03CD4622213F}" srcId="{41965C06-2F63-4DD9-9A03-AD3B063C1C34}" destId="{973520C6-11A2-4FBD-84D8-4CDC9F4F1564}" srcOrd="1" destOrd="0" parTransId="{736B2101-4CB2-4F36-B74F-B762F552ACBF}" sibTransId="{9023956E-AA69-4A68-81C5-6A549594556E}"/>
    <dgm:cxn modelId="{EFA8DA04-CF6C-4ED3-8AC2-185F91CC8392}" type="presOf" srcId="{5DB27E9A-85B8-435E-B192-95341B39CAB8}" destId="{38ABA670-46A5-49A6-BC3C-80D413A3A314}" srcOrd="0" destOrd="1" presId="urn:microsoft.com/office/officeart/2008/layout/VerticalCurvedList"/>
    <dgm:cxn modelId="{FBD77D8E-2C5D-4DE5-86FC-B7D4CFEC3954}" srcId="{F580CFA7-9358-4E27-A616-1078114D5221}" destId="{82C20296-64AB-4831-9620-0A95A0C058A8}" srcOrd="0" destOrd="0" parTransId="{678DC2D5-954B-47F3-BF8E-B5109A83D40D}" sibTransId="{D141D894-8E65-4918-8D5E-262B26E3A8E7}"/>
    <dgm:cxn modelId="{5B3DD906-CC55-4E4E-B70E-E8673DDEA5A9}" type="presOf" srcId="{9B2EBD1B-4357-45A7-B539-B4C395258AB5}" destId="{38ABA670-46A5-49A6-BC3C-80D413A3A314}" srcOrd="0" destOrd="0" presId="urn:microsoft.com/office/officeart/2008/layout/VerticalCurvedList"/>
    <dgm:cxn modelId="{85CBE3B5-943A-4C96-8223-CA86C112E81A}" type="presParOf" srcId="{063E85ED-CD69-48CA-801E-7DF17170827B}" destId="{1B107FAF-F430-484E-8048-902EDFD9A979}" srcOrd="0" destOrd="0" presId="urn:microsoft.com/office/officeart/2008/layout/VerticalCurvedList"/>
    <dgm:cxn modelId="{2F8D266C-BA27-4DE1-91DE-C73DD4AB6E35}" type="presParOf" srcId="{1B107FAF-F430-484E-8048-902EDFD9A979}" destId="{5E16F1C9-20CA-4AA8-827F-38BEEAC3359B}" srcOrd="0" destOrd="0" presId="urn:microsoft.com/office/officeart/2008/layout/VerticalCurvedList"/>
    <dgm:cxn modelId="{3A5EF892-3C84-4D5B-A9E3-1E2A36B3CC03}" type="presParOf" srcId="{5E16F1C9-20CA-4AA8-827F-38BEEAC3359B}" destId="{949E0DF5-B4B6-45A5-B1A7-29866BE5B216}" srcOrd="0" destOrd="0" presId="urn:microsoft.com/office/officeart/2008/layout/VerticalCurvedList"/>
    <dgm:cxn modelId="{687306A0-52D0-415C-B8A6-FE1E68B8CCC7}" type="presParOf" srcId="{5E16F1C9-20CA-4AA8-827F-38BEEAC3359B}" destId="{2A0D4576-A5F0-4371-93F3-BCF03C8F3D47}" srcOrd="1" destOrd="0" presId="urn:microsoft.com/office/officeart/2008/layout/VerticalCurvedList"/>
    <dgm:cxn modelId="{EB959CA5-2443-41CB-957B-01F3783EE348}" type="presParOf" srcId="{5E16F1C9-20CA-4AA8-827F-38BEEAC3359B}" destId="{CFE10A9B-E30B-4364-9A2D-357568544D24}" srcOrd="2" destOrd="0" presId="urn:microsoft.com/office/officeart/2008/layout/VerticalCurvedList"/>
    <dgm:cxn modelId="{E437515D-1A8F-4693-BF44-2D2C95BE242E}" type="presParOf" srcId="{5E16F1C9-20CA-4AA8-827F-38BEEAC3359B}" destId="{02F620A1-98A2-49B3-8DEF-AB5AA71F2661}" srcOrd="3" destOrd="0" presId="urn:microsoft.com/office/officeart/2008/layout/VerticalCurvedList"/>
    <dgm:cxn modelId="{6C390EB7-36E0-4C96-B7AF-7575E24621E2}" type="presParOf" srcId="{1B107FAF-F430-484E-8048-902EDFD9A979}" destId="{D59A2FF9-0A12-4EFE-AE25-39D0E95B6B96}" srcOrd="1" destOrd="0" presId="urn:microsoft.com/office/officeart/2008/layout/VerticalCurvedList"/>
    <dgm:cxn modelId="{7EAD3FC2-30BF-47F8-B49E-1D1395209BE1}" type="presParOf" srcId="{1B107FAF-F430-484E-8048-902EDFD9A979}" destId="{82589019-20D8-4C57-9AAC-4B107408FB9A}" srcOrd="2" destOrd="0" presId="urn:microsoft.com/office/officeart/2008/layout/VerticalCurvedList"/>
    <dgm:cxn modelId="{9A44D527-6AB3-4EF4-9FD2-D9E9FBC23AED}" type="presParOf" srcId="{82589019-20D8-4C57-9AAC-4B107408FB9A}" destId="{3E9E999D-4C77-43F4-92AB-8D3F3470EC64}" srcOrd="0" destOrd="0" presId="urn:microsoft.com/office/officeart/2008/layout/VerticalCurvedList"/>
    <dgm:cxn modelId="{7C67BF84-8AD9-4BD3-BE36-AF98FAC33C0F}" type="presParOf" srcId="{1B107FAF-F430-484E-8048-902EDFD9A979}" destId="{38ABA670-46A5-49A6-BC3C-80D413A3A314}" srcOrd="3" destOrd="0" presId="urn:microsoft.com/office/officeart/2008/layout/VerticalCurvedList"/>
    <dgm:cxn modelId="{094660FD-0054-42F0-B626-7DFA131EE957}" type="presParOf" srcId="{1B107FAF-F430-484E-8048-902EDFD9A979}" destId="{78F4B82B-ED11-4ADD-ABB9-C794181CB213}" srcOrd="4" destOrd="0" presId="urn:microsoft.com/office/officeart/2008/layout/VerticalCurvedList"/>
    <dgm:cxn modelId="{00EFF5B2-34C2-43B6-99EF-9E2B79C3CFC7}" type="presParOf" srcId="{78F4B82B-ED11-4ADD-ABB9-C794181CB213}" destId="{2C863FC0-33FF-4473-81C2-FB92C27FF612}" srcOrd="0" destOrd="0" presId="urn:microsoft.com/office/officeart/2008/layout/VerticalCurvedList"/>
    <dgm:cxn modelId="{2DFB1926-8FF9-447F-AFD6-AAF12998C885}" type="presParOf" srcId="{1B107FAF-F430-484E-8048-902EDFD9A979}" destId="{C943B421-16F4-456D-9EC5-8F012FD67284}" srcOrd="5" destOrd="0" presId="urn:microsoft.com/office/officeart/2008/layout/VerticalCurvedList"/>
    <dgm:cxn modelId="{A8AB55FB-6EAE-4B03-AB25-0C656F304A82}" type="presParOf" srcId="{1B107FAF-F430-484E-8048-902EDFD9A979}" destId="{900F2142-558A-4477-9068-A54B3253C93F}" srcOrd="6" destOrd="0" presId="urn:microsoft.com/office/officeart/2008/layout/VerticalCurvedList"/>
    <dgm:cxn modelId="{49CE031E-0092-46E0-BE71-E92CD02B13C2}" type="presParOf" srcId="{900F2142-558A-4477-9068-A54B3253C93F}" destId="{27578CDB-419D-4CF8-80BB-EBE097DF7A69}" srcOrd="0" destOrd="0" presId="urn:microsoft.com/office/officeart/2008/layout/VerticalCurvedList"/>
    <dgm:cxn modelId="{286868CC-8BD7-43E2-9936-38CE0D8C0744}" type="presParOf" srcId="{1B107FAF-F430-484E-8048-902EDFD9A979}" destId="{7BB4C30B-85B8-4216-9B41-A98950081F1C}" srcOrd="7" destOrd="0" presId="urn:microsoft.com/office/officeart/2008/layout/VerticalCurvedList"/>
    <dgm:cxn modelId="{8970D15E-79F6-46BF-BBF0-69DD3933C026}" type="presParOf" srcId="{1B107FAF-F430-484E-8048-902EDFD9A979}" destId="{55818EEA-F797-4C2A-AB78-2D591081FD96}" srcOrd="8" destOrd="0" presId="urn:microsoft.com/office/officeart/2008/layout/VerticalCurvedList"/>
    <dgm:cxn modelId="{74A35B5F-AF5A-4F93-A248-B223A5559C0F}" type="presParOf" srcId="{55818EEA-F797-4C2A-AB78-2D591081FD96}" destId="{7104B8CC-1899-401F-B8CD-58E94F61D1F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AD6FAE63-51BE-41E5-A8F1-86773AF4B9C0}" type="doc">
      <dgm:prSet loTypeId="urn:microsoft.com/office/officeart/2005/8/layout/chevron1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79F7D267-D55A-49FB-9E0E-9C0DBAD0E8A6}">
      <dgm:prSet custT="1"/>
      <dgm:spPr/>
      <dgm:t>
        <a:bodyPr/>
        <a:lstStyle/>
        <a:p>
          <a:pPr rtl="0"/>
          <a:r>
            <a:rPr lang="ru-RU" sz="1400" dirty="0" smtClean="0"/>
            <a:t>I этап</a:t>
          </a:r>
          <a:endParaRPr lang="ru-RU" sz="1400" dirty="0"/>
        </a:p>
      </dgm:t>
    </dgm:pt>
    <dgm:pt modelId="{B2062408-05E6-43B5-8B53-E1FFF39C3D52}" type="parTrans" cxnId="{5ECAEFA5-4FBF-4233-808F-A46308ECE648}">
      <dgm:prSet/>
      <dgm:spPr/>
      <dgm:t>
        <a:bodyPr/>
        <a:lstStyle/>
        <a:p>
          <a:endParaRPr lang="ru-RU" sz="2000"/>
        </a:p>
      </dgm:t>
    </dgm:pt>
    <dgm:pt modelId="{918FFACA-5FC3-4EAB-BBAB-C0F84B8D28EB}" type="sibTrans" cxnId="{5ECAEFA5-4FBF-4233-808F-A46308ECE648}">
      <dgm:prSet/>
      <dgm:spPr/>
      <dgm:t>
        <a:bodyPr/>
        <a:lstStyle/>
        <a:p>
          <a:endParaRPr lang="ru-RU" sz="2000"/>
        </a:p>
      </dgm:t>
    </dgm:pt>
    <dgm:pt modelId="{30BCEBDC-BBDA-4A6B-B7D7-E764353958C7}">
      <dgm:prSet custT="1"/>
      <dgm:spPr/>
      <dgm:t>
        <a:bodyPr/>
        <a:lstStyle/>
        <a:p>
          <a:pPr rtl="0"/>
          <a:r>
            <a:rPr lang="ru-RU" sz="1400" dirty="0" smtClean="0">
              <a:solidFill>
                <a:schemeClr val="tx1"/>
              </a:solidFill>
            </a:rPr>
            <a:t>II этап</a:t>
          </a:r>
          <a:endParaRPr lang="ru-RU" sz="1400" dirty="0">
            <a:solidFill>
              <a:schemeClr val="tx1"/>
            </a:solidFill>
          </a:endParaRPr>
        </a:p>
      </dgm:t>
    </dgm:pt>
    <dgm:pt modelId="{85BA5DA4-2F81-44D1-9EEE-275F7D1C9107}" type="parTrans" cxnId="{3C302D23-DD7E-4307-ABB0-0158F0FFD196}">
      <dgm:prSet/>
      <dgm:spPr/>
      <dgm:t>
        <a:bodyPr/>
        <a:lstStyle/>
        <a:p>
          <a:endParaRPr lang="ru-RU" sz="2000"/>
        </a:p>
      </dgm:t>
    </dgm:pt>
    <dgm:pt modelId="{272FED73-CD45-455B-B8FC-CBF499F8D6EF}" type="sibTrans" cxnId="{3C302D23-DD7E-4307-ABB0-0158F0FFD196}">
      <dgm:prSet/>
      <dgm:spPr/>
      <dgm:t>
        <a:bodyPr/>
        <a:lstStyle/>
        <a:p>
          <a:endParaRPr lang="ru-RU" sz="2000"/>
        </a:p>
      </dgm:t>
    </dgm:pt>
    <dgm:pt modelId="{E8B8FC8D-9FB1-4222-B2E3-E3C0167E1D37}">
      <dgm:prSet custT="1"/>
      <dgm:spPr/>
      <dgm:t>
        <a:bodyPr/>
        <a:lstStyle/>
        <a:p>
          <a:pPr rtl="0"/>
          <a:r>
            <a:rPr lang="ru-RU" sz="1400" dirty="0" smtClean="0"/>
            <a:t>III этап</a:t>
          </a:r>
          <a:endParaRPr lang="ru-RU" sz="1400" dirty="0"/>
        </a:p>
      </dgm:t>
    </dgm:pt>
    <dgm:pt modelId="{31D4872B-879D-4D95-B68F-BFEADD09FCBA}" type="parTrans" cxnId="{5178C4F8-8744-4BA4-9175-08687EECBFF5}">
      <dgm:prSet/>
      <dgm:spPr/>
      <dgm:t>
        <a:bodyPr/>
        <a:lstStyle/>
        <a:p>
          <a:endParaRPr lang="ru-RU" sz="2000"/>
        </a:p>
      </dgm:t>
    </dgm:pt>
    <dgm:pt modelId="{D711A9CB-9A7C-4243-8D6D-470363B19E0A}" type="sibTrans" cxnId="{5178C4F8-8744-4BA4-9175-08687EECBFF5}">
      <dgm:prSet/>
      <dgm:spPr/>
      <dgm:t>
        <a:bodyPr/>
        <a:lstStyle/>
        <a:p>
          <a:endParaRPr lang="ru-RU" sz="2000"/>
        </a:p>
      </dgm:t>
    </dgm:pt>
    <dgm:pt modelId="{CFD08336-F30B-4835-94AF-B9A8E7870C0E}">
      <dgm:prSet custT="1"/>
      <dgm:spPr/>
      <dgm:t>
        <a:bodyPr anchor="ctr"/>
        <a:lstStyle/>
        <a:p>
          <a:pPr rtl="0"/>
          <a:r>
            <a:rPr lang="ru-RU" sz="1400" dirty="0" smtClean="0"/>
            <a:t>представление конкурсных документов</a:t>
          </a:r>
          <a:endParaRPr lang="ru-RU" sz="1400" dirty="0"/>
        </a:p>
      </dgm:t>
    </dgm:pt>
    <dgm:pt modelId="{8AF51322-E5F6-44D1-B102-FFC927F87D8E}" type="parTrans" cxnId="{753E22B1-4E38-4067-9ED5-737ED81B890E}">
      <dgm:prSet/>
      <dgm:spPr/>
      <dgm:t>
        <a:bodyPr/>
        <a:lstStyle/>
        <a:p>
          <a:endParaRPr lang="ru-RU" sz="2000"/>
        </a:p>
      </dgm:t>
    </dgm:pt>
    <dgm:pt modelId="{BDA16E9E-DDB0-4BDC-85CB-2C2966B9A5A3}" type="sibTrans" cxnId="{753E22B1-4E38-4067-9ED5-737ED81B890E}">
      <dgm:prSet/>
      <dgm:spPr/>
      <dgm:t>
        <a:bodyPr/>
        <a:lstStyle/>
        <a:p>
          <a:endParaRPr lang="ru-RU" sz="2000"/>
        </a:p>
      </dgm:t>
    </dgm:pt>
    <dgm:pt modelId="{E148EC7F-75AF-4231-9362-51C3A59ED7DA}">
      <dgm:prSet custT="1"/>
      <dgm:spPr/>
      <dgm:t>
        <a:bodyPr anchor="ctr"/>
        <a:lstStyle/>
        <a:p>
          <a:pPr rtl="0"/>
          <a:r>
            <a:rPr lang="ru-RU" sz="1400" dirty="0" smtClean="0"/>
            <a:t>Форум клубов молодых семей </a:t>
          </a:r>
          <a:endParaRPr lang="ru-RU" sz="1400" dirty="0"/>
        </a:p>
      </dgm:t>
    </dgm:pt>
    <dgm:pt modelId="{96C0F251-2DBA-4153-A3E7-6359E51F2FF0}" type="parTrans" cxnId="{DD4DEEE0-5493-472A-BF4E-1AF549605F3B}">
      <dgm:prSet/>
      <dgm:spPr/>
      <dgm:t>
        <a:bodyPr/>
        <a:lstStyle/>
        <a:p>
          <a:endParaRPr lang="ru-RU" sz="2000"/>
        </a:p>
      </dgm:t>
    </dgm:pt>
    <dgm:pt modelId="{851C1A94-C94E-4D89-BE9E-7CD71A78050F}" type="sibTrans" cxnId="{DD4DEEE0-5493-472A-BF4E-1AF549605F3B}">
      <dgm:prSet/>
      <dgm:spPr/>
      <dgm:t>
        <a:bodyPr/>
        <a:lstStyle/>
        <a:p>
          <a:endParaRPr lang="ru-RU" sz="2000"/>
        </a:p>
      </dgm:t>
    </dgm:pt>
    <dgm:pt modelId="{4E23F8C2-0618-4DEF-B73E-4B34C7139F5A}">
      <dgm:prSet custT="1"/>
      <dgm:spPr/>
      <dgm:t>
        <a:bodyPr anchor="ctr"/>
        <a:lstStyle/>
        <a:p>
          <a:pPr rtl="0"/>
          <a:r>
            <a:rPr lang="ru-RU" sz="1400" dirty="0" smtClean="0"/>
            <a:t>Фестиваль-конкурс клубов</a:t>
          </a:r>
          <a:endParaRPr lang="ru-RU" sz="1400" dirty="0"/>
        </a:p>
      </dgm:t>
    </dgm:pt>
    <dgm:pt modelId="{58145B1C-73F4-40EA-BE00-D7D57A095C69}" type="parTrans" cxnId="{FE500D84-DC3C-4E99-B5F6-D00065A22420}">
      <dgm:prSet/>
      <dgm:spPr/>
      <dgm:t>
        <a:bodyPr/>
        <a:lstStyle/>
        <a:p>
          <a:endParaRPr lang="ru-RU" sz="2000"/>
        </a:p>
      </dgm:t>
    </dgm:pt>
    <dgm:pt modelId="{02FF1F0E-0487-46D8-A73B-0BE443D4A392}" type="sibTrans" cxnId="{FE500D84-DC3C-4E99-B5F6-D00065A22420}">
      <dgm:prSet/>
      <dgm:spPr/>
      <dgm:t>
        <a:bodyPr/>
        <a:lstStyle/>
        <a:p>
          <a:endParaRPr lang="ru-RU" sz="2000"/>
        </a:p>
      </dgm:t>
    </dgm:pt>
    <dgm:pt modelId="{D151035F-2A7E-43CE-A215-68BA1ACD7DA6}" type="pres">
      <dgm:prSet presAssocID="{AD6FAE63-51BE-41E5-A8F1-86773AF4B9C0}" presName="Name0" presStyleCnt="0">
        <dgm:presLayoutVars>
          <dgm:dir/>
          <dgm:animLvl val="lvl"/>
          <dgm:resizeHandles val="exact"/>
        </dgm:presLayoutVars>
      </dgm:prSet>
      <dgm:spPr/>
    </dgm:pt>
    <dgm:pt modelId="{2D5E80DC-11D9-4CC5-AFAD-412E7EB5CF71}" type="pres">
      <dgm:prSet presAssocID="{79F7D267-D55A-49FB-9E0E-9C0DBAD0E8A6}" presName="composite" presStyleCnt="0"/>
      <dgm:spPr/>
    </dgm:pt>
    <dgm:pt modelId="{FB5F0592-616E-44ED-928D-AA35EAFA5624}" type="pres">
      <dgm:prSet presAssocID="{79F7D267-D55A-49FB-9E0E-9C0DBAD0E8A6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A8E211EF-0C91-4BC6-944C-2854C7A84226}" type="pres">
      <dgm:prSet presAssocID="{79F7D267-D55A-49FB-9E0E-9C0DBAD0E8A6}" presName="desTx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F61B07-D346-447E-8EFB-D32608FE0ED1}" type="pres">
      <dgm:prSet presAssocID="{918FFACA-5FC3-4EAB-BBAB-C0F84B8D28EB}" presName="space" presStyleCnt="0"/>
      <dgm:spPr/>
    </dgm:pt>
    <dgm:pt modelId="{572DDF04-ACDC-4244-A173-F59C7CEE728A}" type="pres">
      <dgm:prSet presAssocID="{30BCEBDC-BBDA-4A6B-B7D7-E764353958C7}" presName="composite" presStyleCnt="0"/>
      <dgm:spPr/>
    </dgm:pt>
    <dgm:pt modelId="{DC211AAA-4626-4F0F-BD57-5D46DF5E5731}" type="pres">
      <dgm:prSet presAssocID="{30BCEBDC-BBDA-4A6B-B7D7-E764353958C7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611E169A-3D36-4939-AB83-DD2F23CF4810}" type="pres">
      <dgm:prSet presAssocID="{30BCEBDC-BBDA-4A6B-B7D7-E764353958C7}" presName="desTx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AD3D41-5953-4788-A52F-6DACA72989F9}" type="pres">
      <dgm:prSet presAssocID="{272FED73-CD45-455B-B8FC-CBF499F8D6EF}" presName="space" presStyleCnt="0"/>
      <dgm:spPr/>
    </dgm:pt>
    <dgm:pt modelId="{B5E75F9D-9AD0-4DD1-862F-3FAB5C9339FE}" type="pres">
      <dgm:prSet presAssocID="{E8B8FC8D-9FB1-4222-B2E3-E3C0167E1D37}" presName="composite" presStyleCnt="0"/>
      <dgm:spPr/>
    </dgm:pt>
    <dgm:pt modelId="{1862606C-D743-4CCE-BFDD-7B4A3FC99A7F}" type="pres">
      <dgm:prSet presAssocID="{E8B8FC8D-9FB1-4222-B2E3-E3C0167E1D37}" presName="par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E176E396-546E-40CB-A693-30583F7FB998}" type="pres">
      <dgm:prSet presAssocID="{E8B8FC8D-9FB1-4222-B2E3-E3C0167E1D37}" presName="desTx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8D8580-9859-4456-9A99-E647CD0D9E17}" type="presOf" srcId="{30BCEBDC-BBDA-4A6B-B7D7-E764353958C7}" destId="{DC211AAA-4626-4F0F-BD57-5D46DF5E5731}" srcOrd="0" destOrd="0" presId="urn:microsoft.com/office/officeart/2005/8/layout/chevron1"/>
    <dgm:cxn modelId="{C8AB9662-C7A3-47EF-91EC-773F4104B8C7}" type="presOf" srcId="{AD6FAE63-51BE-41E5-A8F1-86773AF4B9C0}" destId="{D151035F-2A7E-43CE-A215-68BA1ACD7DA6}" srcOrd="0" destOrd="0" presId="urn:microsoft.com/office/officeart/2005/8/layout/chevron1"/>
    <dgm:cxn modelId="{5178C4F8-8744-4BA4-9175-08687EECBFF5}" srcId="{AD6FAE63-51BE-41E5-A8F1-86773AF4B9C0}" destId="{E8B8FC8D-9FB1-4222-B2E3-E3C0167E1D37}" srcOrd="2" destOrd="0" parTransId="{31D4872B-879D-4D95-B68F-BFEADD09FCBA}" sibTransId="{D711A9CB-9A7C-4243-8D6D-470363B19E0A}"/>
    <dgm:cxn modelId="{BBF542FC-AAE1-4106-862C-6D842CED0290}" type="presOf" srcId="{CFD08336-F30B-4835-94AF-B9A8E7870C0E}" destId="{A8E211EF-0C91-4BC6-944C-2854C7A84226}" srcOrd="0" destOrd="0" presId="urn:microsoft.com/office/officeart/2005/8/layout/chevron1"/>
    <dgm:cxn modelId="{5ECAEFA5-4FBF-4233-808F-A46308ECE648}" srcId="{AD6FAE63-51BE-41E5-A8F1-86773AF4B9C0}" destId="{79F7D267-D55A-49FB-9E0E-9C0DBAD0E8A6}" srcOrd="0" destOrd="0" parTransId="{B2062408-05E6-43B5-8B53-E1FFF39C3D52}" sibTransId="{918FFACA-5FC3-4EAB-BBAB-C0F84B8D28EB}"/>
    <dgm:cxn modelId="{BF1F42D7-ADAB-4D8D-8C98-4808A94BAE2D}" type="presOf" srcId="{E8B8FC8D-9FB1-4222-B2E3-E3C0167E1D37}" destId="{1862606C-D743-4CCE-BFDD-7B4A3FC99A7F}" srcOrd="0" destOrd="0" presId="urn:microsoft.com/office/officeart/2005/8/layout/chevron1"/>
    <dgm:cxn modelId="{DD4DEEE0-5493-472A-BF4E-1AF549605F3B}" srcId="{30BCEBDC-BBDA-4A6B-B7D7-E764353958C7}" destId="{E148EC7F-75AF-4231-9362-51C3A59ED7DA}" srcOrd="0" destOrd="0" parTransId="{96C0F251-2DBA-4153-A3E7-6359E51F2FF0}" sibTransId="{851C1A94-C94E-4D89-BE9E-7CD71A78050F}"/>
    <dgm:cxn modelId="{0862A4BA-4630-458D-89AF-C5FB5115CD43}" type="presOf" srcId="{4E23F8C2-0618-4DEF-B73E-4B34C7139F5A}" destId="{E176E396-546E-40CB-A693-30583F7FB998}" srcOrd="0" destOrd="0" presId="urn:microsoft.com/office/officeart/2005/8/layout/chevron1"/>
    <dgm:cxn modelId="{3C302D23-DD7E-4307-ABB0-0158F0FFD196}" srcId="{AD6FAE63-51BE-41E5-A8F1-86773AF4B9C0}" destId="{30BCEBDC-BBDA-4A6B-B7D7-E764353958C7}" srcOrd="1" destOrd="0" parTransId="{85BA5DA4-2F81-44D1-9EEE-275F7D1C9107}" sibTransId="{272FED73-CD45-455B-B8FC-CBF499F8D6EF}"/>
    <dgm:cxn modelId="{FE500D84-DC3C-4E99-B5F6-D00065A22420}" srcId="{E8B8FC8D-9FB1-4222-B2E3-E3C0167E1D37}" destId="{4E23F8C2-0618-4DEF-B73E-4B34C7139F5A}" srcOrd="0" destOrd="0" parTransId="{58145B1C-73F4-40EA-BE00-D7D57A095C69}" sibTransId="{02FF1F0E-0487-46D8-A73B-0BE443D4A392}"/>
    <dgm:cxn modelId="{753E22B1-4E38-4067-9ED5-737ED81B890E}" srcId="{79F7D267-D55A-49FB-9E0E-9C0DBAD0E8A6}" destId="{CFD08336-F30B-4835-94AF-B9A8E7870C0E}" srcOrd="0" destOrd="0" parTransId="{8AF51322-E5F6-44D1-B102-FFC927F87D8E}" sibTransId="{BDA16E9E-DDB0-4BDC-85CB-2C2966B9A5A3}"/>
    <dgm:cxn modelId="{EDE0546A-0470-4486-963F-3FB88D8B70C8}" type="presOf" srcId="{79F7D267-D55A-49FB-9E0E-9C0DBAD0E8A6}" destId="{FB5F0592-616E-44ED-928D-AA35EAFA5624}" srcOrd="0" destOrd="0" presId="urn:microsoft.com/office/officeart/2005/8/layout/chevron1"/>
    <dgm:cxn modelId="{1050DFBA-8BE6-40B3-9449-9D48E3ED9160}" type="presOf" srcId="{E148EC7F-75AF-4231-9362-51C3A59ED7DA}" destId="{611E169A-3D36-4939-AB83-DD2F23CF4810}" srcOrd="0" destOrd="0" presId="urn:microsoft.com/office/officeart/2005/8/layout/chevron1"/>
    <dgm:cxn modelId="{CCF4094A-CAFB-4E61-80C2-16F123150E1A}" type="presParOf" srcId="{D151035F-2A7E-43CE-A215-68BA1ACD7DA6}" destId="{2D5E80DC-11D9-4CC5-AFAD-412E7EB5CF71}" srcOrd="0" destOrd="0" presId="urn:microsoft.com/office/officeart/2005/8/layout/chevron1"/>
    <dgm:cxn modelId="{F89B04E2-DBE1-4840-9E86-B8FCA4922D19}" type="presParOf" srcId="{2D5E80DC-11D9-4CC5-AFAD-412E7EB5CF71}" destId="{FB5F0592-616E-44ED-928D-AA35EAFA5624}" srcOrd="0" destOrd="0" presId="urn:microsoft.com/office/officeart/2005/8/layout/chevron1"/>
    <dgm:cxn modelId="{0E2CA28F-69A7-4045-821C-2C65FEEB0438}" type="presParOf" srcId="{2D5E80DC-11D9-4CC5-AFAD-412E7EB5CF71}" destId="{A8E211EF-0C91-4BC6-944C-2854C7A84226}" srcOrd="1" destOrd="0" presId="urn:microsoft.com/office/officeart/2005/8/layout/chevron1"/>
    <dgm:cxn modelId="{464AC18A-C27F-40CD-AE0A-643F97C5E93C}" type="presParOf" srcId="{D151035F-2A7E-43CE-A215-68BA1ACD7DA6}" destId="{4FF61B07-D346-447E-8EFB-D32608FE0ED1}" srcOrd="1" destOrd="0" presId="urn:microsoft.com/office/officeart/2005/8/layout/chevron1"/>
    <dgm:cxn modelId="{2D034912-DEF4-45CE-831C-7A111A59926F}" type="presParOf" srcId="{D151035F-2A7E-43CE-A215-68BA1ACD7DA6}" destId="{572DDF04-ACDC-4244-A173-F59C7CEE728A}" srcOrd="2" destOrd="0" presId="urn:microsoft.com/office/officeart/2005/8/layout/chevron1"/>
    <dgm:cxn modelId="{15552E63-E77E-40FB-8CBC-669183E03E0B}" type="presParOf" srcId="{572DDF04-ACDC-4244-A173-F59C7CEE728A}" destId="{DC211AAA-4626-4F0F-BD57-5D46DF5E5731}" srcOrd="0" destOrd="0" presId="urn:microsoft.com/office/officeart/2005/8/layout/chevron1"/>
    <dgm:cxn modelId="{EC1BDDCA-44BC-4739-B0E6-4727C64C28C0}" type="presParOf" srcId="{572DDF04-ACDC-4244-A173-F59C7CEE728A}" destId="{611E169A-3D36-4939-AB83-DD2F23CF4810}" srcOrd="1" destOrd="0" presId="urn:microsoft.com/office/officeart/2005/8/layout/chevron1"/>
    <dgm:cxn modelId="{9E369AB2-8F9F-4A22-81AD-08D395C25D96}" type="presParOf" srcId="{D151035F-2A7E-43CE-A215-68BA1ACD7DA6}" destId="{D9AD3D41-5953-4788-A52F-6DACA72989F9}" srcOrd="3" destOrd="0" presId="urn:microsoft.com/office/officeart/2005/8/layout/chevron1"/>
    <dgm:cxn modelId="{DE01D86E-ACD9-406E-AB86-030034BE84FE}" type="presParOf" srcId="{D151035F-2A7E-43CE-A215-68BA1ACD7DA6}" destId="{B5E75F9D-9AD0-4DD1-862F-3FAB5C9339FE}" srcOrd="4" destOrd="0" presId="urn:microsoft.com/office/officeart/2005/8/layout/chevron1"/>
    <dgm:cxn modelId="{5E0E00DC-11DA-43FA-A471-D12414B2D682}" type="presParOf" srcId="{B5E75F9D-9AD0-4DD1-862F-3FAB5C9339FE}" destId="{1862606C-D743-4CCE-BFDD-7B4A3FC99A7F}" srcOrd="0" destOrd="0" presId="urn:microsoft.com/office/officeart/2005/8/layout/chevron1"/>
    <dgm:cxn modelId="{B9DBBBCF-EF0A-40D7-B6E6-58F142CAD376}" type="presParOf" srcId="{B5E75F9D-9AD0-4DD1-862F-3FAB5C9339FE}" destId="{E176E396-546E-40CB-A693-30583F7FB998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20736FA6-441A-4F2E-ADC9-6152884477FC}" type="doc">
      <dgm:prSet loTypeId="urn:microsoft.com/office/officeart/2005/8/layout/process3" loCatId="process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0CF0340-1261-4BA2-A9B7-23439CC85A29}">
      <dgm:prSet phldrT="[Текст]"/>
      <dgm:spPr/>
      <dgm:t>
        <a:bodyPr/>
        <a:lstStyle/>
        <a:p>
          <a:r>
            <a:rPr lang="ru-RU" dirty="0" smtClean="0"/>
            <a:t>Старт: 2014 год</a:t>
          </a:r>
          <a:endParaRPr lang="ru-RU" dirty="0"/>
        </a:p>
      </dgm:t>
    </dgm:pt>
    <dgm:pt modelId="{8C76D1B6-4BE6-42B8-BDA2-15C594E9D887}" type="parTrans" cxnId="{73D2AF81-DB4A-4C6E-9F07-742678D29269}">
      <dgm:prSet/>
      <dgm:spPr/>
      <dgm:t>
        <a:bodyPr/>
        <a:lstStyle/>
        <a:p>
          <a:endParaRPr lang="ru-RU"/>
        </a:p>
      </dgm:t>
    </dgm:pt>
    <dgm:pt modelId="{7C8D36C9-CEFD-4CF4-81C3-270021C86C97}" type="sibTrans" cxnId="{73D2AF81-DB4A-4C6E-9F07-742678D29269}">
      <dgm:prSet/>
      <dgm:spPr/>
      <dgm:t>
        <a:bodyPr/>
        <a:lstStyle/>
        <a:p>
          <a:endParaRPr lang="ru-RU"/>
        </a:p>
      </dgm:t>
    </dgm:pt>
    <dgm:pt modelId="{D8A4E7C3-B367-457F-8270-A31FAECB789F}">
      <dgm:prSet phldrT="[Текст]"/>
      <dgm:spPr/>
      <dgm:t>
        <a:bodyPr/>
        <a:lstStyle/>
        <a:p>
          <a:r>
            <a:rPr lang="ru-RU" dirty="0" smtClean="0"/>
            <a:t>32 клуба молодых семей</a:t>
          </a:r>
          <a:endParaRPr lang="ru-RU" dirty="0"/>
        </a:p>
      </dgm:t>
    </dgm:pt>
    <dgm:pt modelId="{DAE76F97-6B1B-44D8-9DE8-C87117A4E3F2}" type="parTrans" cxnId="{0F07387E-B3D7-4C6B-B761-ED392FC10EA1}">
      <dgm:prSet/>
      <dgm:spPr/>
      <dgm:t>
        <a:bodyPr/>
        <a:lstStyle/>
        <a:p>
          <a:endParaRPr lang="ru-RU"/>
        </a:p>
      </dgm:t>
    </dgm:pt>
    <dgm:pt modelId="{032F7FEF-88BD-468E-8771-5106ED13D697}" type="sibTrans" cxnId="{0F07387E-B3D7-4C6B-B761-ED392FC10EA1}">
      <dgm:prSet/>
      <dgm:spPr/>
      <dgm:t>
        <a:bodyPr/>
        <a:lstStyle/>
        <a:p>
          <a:endParaRPr lang="ru-RU"/>
        </a:p>
      </dgm:t>
    </dgm:pt>
    <dgm:pt modelId="{3746BCD5-2272-4DDC-8A29-90EB538E9CE6}">
      <dgm:prSet phldrT="[Текст]"/>
      <dgm:spPr/>
      <dgm:t>
        <a:bodyPr/>
        <a:lstStyle/>
        <a:p>
          <a:r>
            <a:rPr lang="ru-RU" dirty="0" smtClean="0"/>
            <a:t>2019 год</a:t>
          </a:r>
          <a:endParaRPr lang="ru-RU" dirty="0"/>
        </a:p>
      </dgm:t>
    </dgm:pt>
    <dgm:pt modelId="{268BBF79-8FBB-47AD-B5D5-0D546DA1D57E}" type="parTrans" cxnId="{EB8C5770-79F7-4319-906F-A420E817FDA2}">
      <dgm:prSet/>
      <dgm:spPr/>
      <dgm:t>
        <a:bodyPr/>
        <a:lstStyle/>
        <a:p>
          <a:endParaRPr lang="ru-RU"/>
        </a:p>
      </dgm:t>
    </dgm:pt>
    <dgm:pt modelId="{E6E5A3CB-702F-4537-B7F0-4EC95229A359}" type="sibTrans" cxnId="{EB8C5770-79F7-4319-906F-A420E817FDA2}">
      <dgm:prSet/>
      <dgm:spPr/>
      <dgm:t>
        <a:bodyPr/>
        <a:lstStyle/>
        <a:p>
          <a:endParaRPr lang="ru-RU"/>
        </a:p>
      </dgm:t>
    </dgm:pt>
    <dgm:pt modelId="{DA5ECBBF-EF70-403F-8A4E-BC588FF38481}">
      <dgm:prSet phldrT="[Текст]"/>
      <dgm:spPr/>
      <dgm:t>
        <a:bodyPr/>
        <a:lstStyle/>
        <a:p>
          <a:r>
            <a:rPr lang="ru-RU" dirty="0" smtClean="0"/>
            <a:t>270 клубов молодых семей</a:t>
          </a:r>
          <a:endParaRPr lang="ru-RU" dirty="0"/>
        </a:p>
      </dgm:t>
    </dgm:pt>
    <dgm:pt modelId="{5E6E9305-8B5C-45CF-999D-12DCE4F12DAB}" type="parTrans" cxnId="{D29D202C-FD1C-45EC-8C2C-916A22ACF0EA}">
      <dgm:prSet/>
      <dgm:spPr/>
      <dgm:t>
        <a:bodyPr/>
        <a:lstStyle/>
        <a:p>
          <a:endParaRPr lang="ru-RU"/>
        </a:p>
      </dgm:t>
    </dgm:pt>
    <dgm:pt modelId="{5B5340B6-5545-446B-8329-D1D2FFA68AB5}" type="sibTrans" cxnId="{D29D202C-FD1C-45EC-8C2C-916A22ACF0EA}">
      <dgm:prSet/>
      <dgm:spPr/>
      <dgm:t>
        <a:bodyPr/>
        <a:lstStyle/>
        <a:p>
          <a:endParaRPr lang="ru-RU"/>
        </a:p>
      </dgm:t>
    </dgm:pt>
    <dgm:pt modelId="{BA59305A-5A0E-4BD1-95ED-5D44DAD6D5F3}" type="pres">
      <dgm:prSet presAssocID="{20736FA6-441A-4F2E-ADC9-6152884477FC}" presName="linearFlow" presStyleCnt="0">
        <dgm:presLayoutVars>
          <dgm:dir/>
          <dgm:animLvl val="lvl"/>
          <dgm:resizeHandles val="exact"/>
        </dgm:presLayoutVars>
      </dgm:prSet>
      <dgm:spPr/>
    </dgm:pt>
    <dgm:pt modelId="{6116B2B8-6672-4D8B-B707-B847B8BAF0E1}" type="pres">
      <dgm:prSet presAssocID="{90CF0340-1261-4BA2-A9B7-23439CC85A29}" presName="composite" presStyleCnt="0"/>
      <dgm:spPr/>
    </dgm:pt>
    <dgm:pt modelId="{6499B9FE-F25E-4733-B968-19D8F87409E5}" type="pres">
      <dgm:prSet presAssocID="{90CF0340-1261-4BA2-A9B7-23439CC85A29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08F236-F50D-4ECB-A72A-C81F6EEA4D8A}" type="pres">
      <dgm:prSet presAssocID="{90CF0340-1261-4BA2-A9B7-23439CC85A29}" presName="parSh" presStyleLbl="node1" presStyleIdx="0" presStyleCnt="2"/>
      <dgm:spPr/>
      <dgm:t>
        <a:bodyPr/>
        <a:lstStyle/>
        <a:p>
          <a:endParaRPr lang="ru-RU"/>
        </a:p>
      </dgm:t>
    </dgm:pt>
    <dgm:pt modelId="{6CD9B5D4-095A-4569-82DE-B785E56DA2BD}" type="pres">
      <dgm:prSet presAssocID="{90CF0340-1261-4BA2-A9B7-23439CC85A29}" presName="desTx" presStyleLbl="f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F49D2F-93D5-45A7-8682-115DE9E23A29}" type="pres">
      <dgm:prSet presAssocID="{7C8D36C9-CEFD-4CF4-81C3-270021C86C97}" presName="sibTrans" presStyleLbl="sibTrans2D1" presStyleIdx="0" presStyleCnt="1"/>
      <dgm:spPr/>
    </dgm:pt>
    <dgm:pt modelId="{FD8AD045-F907-425D-AD8A-C957F40FEC3D}" type="pres">
      <dgm:prSet presAssocID="{7C8D36C9-CEFD-4CF4-81C3-270021C86C97}" presName="connTx" presStyleLbl="sibTrans2D1" presStyleIdx="0" presStyleCnt="1"/>
      <dgm:spPr/>
    </dgm:pt>
    <dgm:pt modelId="{265BA111-6F6C-4429-B538-013BDADD20E7}" type="pres">
      <dgm:prSet presAssocID="{3746BCD5-2272-4DDC-8A29-90EB538E9CE6}" presName="composite" presStyleCnt="0"/>
      <dgm:spPr/>
    </dgm:pt>
    <dgm:pt modelId="{307C6151-2DBC-43C9-BB78-6C498196FA59}" type="pres">
      <dgm:prSet presAssocID="{3746BCD5-2272-4DDC-8A29-90EB538E9CE6}" presName="par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E336F79C-8C30-4706-BBFF-006471D4256F}" type="pres">
      <dgm:prSet presAssocID="{3746BCD5-2272-4DDC-8A29-90EB538E9CE6}" presName="parSh" presStyleLbl="node1" presStyleIdx="1" presStyleCnt="2"/>
      <dgm:spPr/>
    </dgm:pt>
    <dgm:pt modelId="{F474AC8E-239F-476B-9D79-DAB3837DCF51}" type="pres">
      <dgm:prSet presAssocID="{3746BCD5-2272-4DDC-8A29-90EB538E9CE6}" presName="desTx" presStyleLbl="fgAcc1" presStyleIdx="1" presStyleCnt="2">
        <dgm:presLayoutVars>
          <dgm:bulletEnabled val="1"/>
        </dgm:presLayoutVars>
      </dgm:prSet>
      <dgm:spPr/>
    </dgm:pt>
  </dgm:ptLst>
  <dgm:cxnLst>
    <dgm:cxn modelId="{E0A8EB19-7CD5-48B5-B974-43D74F3BB303}" type="presOf" srcId="{D8A4E7C3-B367-457F-8270-A31FAECB789F}" destId="{6CD9B5D4-095A-4569-82DE-B785E56DA2BD}" srcOrd="0" destOrd="0" presId="urn:microsoft.com/office/officeart/2005/8/layout/process3"/>
    <dgm:cxn modelId="{1DE7EB75-B6DB-495C-9CE9-03FEFD465932}" type="presOf" srcId="{DA5ECBBF-EF70-403F-8A4E-BC588FF38481}" destId="{F474AC8E-239F-476B-9D79-DAB3837DCF51}" srcOrd="0" destOrd="0" presId="urn:microsoft.com/office/officeart/2005/8/layout/process3"/>
    <dgm:cxn modelId="{55351142-1C69-48AE-A169-7986208AADBB}" type="presOf" srcId="{90CF0340-1261-4BA2-A9B7-23439CC85A29}" destId="{DF08F236-F50D-4ECB-A72A-C81F6EEA4D8A}" srcOrd="1" destOrd="0" presId="urn:microsoft.com/office/officeart/2005/8/layout/process3"/>
    <dgm:cxn modelId="{81241274-0BFB-45E7-AAF3-45D2F36EDA93}" type="presOf" srcId="{20736FA6-441A-4F2E-ADC9-6152884477FC}" destId="{BA59305A-5A0E-4BD1-95ED-5D44DAD6D5F3}" srcOrd="0" destOrd="0" presId="urn:microsoft.com/office/officeart/2005/8/layout/process3"/>
    <dgm:cxn modelId="{5C33D738-9F5C-4AF0-8E86-234491FA694E}" type="presOf" srcId="{3746BCD5-2272-4DDC-8A29-90EB538E9CE6}" destId="{E336F79C-8C30-4706-BBFF-006471D4256F}" srcOrd="1" destOrd="0" presId="urn:microsoft.com/office/officeart/2005/8/layout/process3"/>
    <dgm:cxn modelId="{73D2AF81-DB4A-4C6E-9F07-742678D29269}" srcId="{20736FA6-441A-4F2E-ADC9-6152884477FC}" destId="{90CF0340-1261-4BA2-A9B7-23439CC85A29}" srcOrd="0" destOrd="0" parTransId="{8C76D1B6-4BE6-42B8-BDA2-15C594E9D887}" sibTransId="{7C8D36C9-CEFD-4CF4-81C3-270021C86C97}"/>
    <dgm:cxn modelId="{E1CB61C0-0D99-4B0D-BA6E-B2A9D27F0741}" type="presOf" srcId="{7C8D36C9-CEFD-4CF4-81C3-270021C86C97}" destId="{FD8AD045-F907-425D-AD8A-C957F40FEC3D}" srcOrd="1" destOrd="0" presId="urn:microsoft.com/office/officeart/2005/8/layout/process3"/>
    <dgm:cxn modelId="{D29D202C-FD1C-45EC-8C2C-916A22ACF0EA}" srcId="{3746BCD5-2272-4DDC-8A29-90EB538E9CE6}" destId="{DA5ECBBF-EF70-403F-8A4E-BC588FF38481}" srcOrd="0" destOrd="0" parTransId="{5E6E9305-8B5C-45CF-999D-12DCE4F12DAB}" sibTransId="{5B5340B6-5545-446B-8329-D1D2FFA68AB5}"/>
    <dgm:cxn modelId="{EB8C5770-79F7-4319-906F-A420E817FDA2}" srcId="{20736FA6-441A-4F2E-ADC9-6152884477FC}" destId="{3746BCD5-2272-4DDC-8A29-90EB538E9CE6}" srcOrd="1" destOrd="0" parTransId="{268BBF79-8FBB-47AD-B5D5-0D546DA1D57E}" sibTransId="{E6E5A3CB-702F-4537-B7F0-4EC95229A359}"/>
    <dgm:cxn modelId="{60D72C91-3CC2-4886-B266-B02527F1620D}" type="presOf" srcId="{3746BCD5-2272-4DDC-8A29-90EB538E9CE6}" destId="{307C6151-2DBC-43C9-BB78-6C498196FA59}" srcOrd="0" destOrd="0" presId="urn:microsoft.com/office/officeart/2005/8/layout/process3"/>
    <dgm:cxn modelId="{0F07387E-B3D7-4C6B-B761-ED392FC10EA1}" srcId="{90CF0340-1261-4BA2-A9B7-23439CC85A29}" destId="{D8A4E7C3-B367-457F-8270-A31FAECB789F}" srcOrd="0" destOrd="0" parTransId="{DAE76F97-6B1B-44D8-9DE8-C87117A4E3F2}" sibTransId="{032F7FEF-88BD-468E-8771-5106ED13D697}"/>
    <dgm:cxn modelId="{2F8E36B7-A04D-45BE-888B-3D3B8A874D0B}" type="presOf" srcId="{90CF0340-1261-4BA2-A9B7-23439CC85A29}" destId="{6499B9FE-F25E-4733-B968-19D8F87409E5}" srcOrd="0" destOrd="0" presId="urn:microsoft.com/office/officeart/2005/8/layout/process3"/>
    <dgm:cxn modelId="{0106CAF3-1182-4513-B6B6-BF83BA93C786}" type="presOf" srcId="{7C8D36C9-CEFD-4CF4-81C3-270021C86C97}" destId="{CDF49D2F-93D5-45A7-8682-115DE9E23A29}" srcOrd="0" destOrd="0" presId="urn:microsoft.com/office/officeart/2005/8/layout/process3"/>
    <dgm:cxn modelId="{CD0748EE-738A-4D18-9E3B-750E32139B60}" type="presParOf" srcId="{BA59305A-5A0E-4BD1-95ED-5D44DAD6D5F3}" destId="{6116B2B8-6672-4D8B-B707-B847B8BAF0E1}" srcOrd="0" destOrd="0" presId="urn:microsoft.com/office/officeart/2005/8/layout/process3"/>
    <dgm:cxn modelId="{0436793F-050B-401D-BAE3-B9A6D0897EF2}" type="presParOf" srcId="{6116B2B8-6672-4D8B-B707-B847B8BAF0E1}" destId="{6499B9FE-F25E-4733-B968-19D8F87409E5}" srcOrd="0" destOrd="0" presId="urn:microsoft.com/office/officeart/2005/8/layout/process3"/>
    <dgm:cxn modelId="{196D4AD5-B62E-4D9B-BAB1-368BCAAA5654}" type="presParOf" srcId="{6116B2B8-6672-4D8B-B707-B847B8BAF0E1}" destId="{DF08F236-F50D-4ECB-A72A-C81F6EEA4D8A}" srcOrd="1" destOrd="0" presId="urn:microsoft.com/office/officeart/2005/8/layout/process3"/>
    <dgm:cxn modelId="{F6DE7ECD-E046-44C6-8620-55FFA3807BFB}" type="presParOf" srcId="{6116B2B8-6672-4D8B-B707-B847B8BAF0E1}" destId="{6CD9B5D4-095A-4569-82DE-B785E56DA2BD}" srcOrd="2" destOrd="0" presId="urn:microsoft.com/office/officeart/2005/8/layout/process3"/>
    <dgm:cxn modelId="{79C319A8-34F8-4AF0-84F5-E62D9227A31D}" type="presParOf" srcId="{BA59305A-5A0E-4BD1-95ED-5D44DAD6D5F3}" destId="{CDF49D2F-93D5-45A7-8682-115DE9E23A29}" srcOrd="1" destOrd="0" presId="urn:microsoft.com/office/officeart/2005/8/layout/process3"/>
    <dgm:cxn modelId="{7CF67AF6-BD36-4CBA-B34D-7C0E3E5007F1}" type="presParOf" srcId="{CDF49D2F-93D5-45A7-8682-115DE9E23A29}" destId="{FD8AD045-F907-425D-AD8A-C957F40FEC3D}" srcOrd="0" destOrd="0" presId="urn:microsoft.com/office/officeart/2005/8/layout/process3"/>
    <dgm:cxn modelId="{EB9EA40E-5CBD-45D6-88A9-E0911EBE708B}" type="presParOf" srcId="{BA59305A-5A0E-4BD1-95ED-5D44DAD6D5F3}" destId="{265BA111-6F6C-4429-B538-013BDADD20E7}" srcOrd="2" destOrd="0" presId="urn:microsoft.com/office/officeart/2005/8/layout/process3"/>
    <dgm:cxn modelId="{3E91CE0C-E580-4B19-B05F-35ED45018AEA}" type="presParOf" srcId="{265BA111-6F6C-4429-B538-013BDADD20E7}" destId="{307C6151-2DBC-43C9-BB78-6C498196FA59}" srcOrd="0" destOrd="0" presId="urn:microsoft.com/office/officeart/2005/8/layout/process3"/>
    <dgm:cxn modelId="{9066F840-661B-4042-918E-DC7C20A6F853}" type="presParOf" srcId="{265BA111-6F6C-4429-B538-013BDADD20E7}" destId="{E336F79C-8C30-4706-BBFF-006471D4256F}" srcOrd="1" destOrd="0" presId="urn:microsoft.com/office/officeart/2005/8/layout/process3"/>
    <dgm:cxn modelId="{C493C44C-6BA6-4051-A712-968A91769281}" type="presParOf" srcId="{265BA111-6F6C-4429-B538-013BDADD20E7}" destId="{F474AC8E-239F-476B-9D79-DAB3837DCF51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FB359DA-2B52-46E2-B532-293821734F0F}" type="doc">
      <dgm:prSet loTypeId="urn:microsoft.com/office/officeart/2005/8/layout/h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B109AD3-C681-45AC-9F17-7ABBC5488D3B}">
      <dgm:prSet custT="1"/>
      <dgm:spPr/>
      <dgm:t>
        <a:bodyPr/>
        <a:lstStyle/>
        <a:p>
          <a:pPr rtl="0"/>
          <a:r>
            <a:rPr lang="ru-RU" sz="1400" dirty="0" smtClean="0"/>
            <a:t>Цель</a:t>
          </a:r>
          <a:r>
            <a:rPr lang="ru-RU" sz="1100" dirty="0" smtClean="0"/>
            <a:t>:</a:t>
          </a:r>
          <a:endParaRPr lang="ru-RU" sz="1100" dirty="0"/>
        </a:p>
      </dgm:t>
    </dgm:pt>
    <dgm:pt modelId="{ADF8DACB-C029-4F65-A85E-AEE29C61060B}" type="parTrans" cxnId="{75E04615-1EFF-49D9-B235-478BA02C5D1A}">
      <dgm:prSet/>
      <dgm:spPr/>
      <dgm:t>
        <a:bodyPr/>
        <a:lstStyle/>
        <a:p>
          <a:endParaRPr lang="ru-RU"/>
        </a:p>
      </dgm:t>
    </dgm:pt>
    <dgm:pt modelId="{EE646B03-4A9C-4FA8-B31F-BCFB91C1963B}" type="sibTrans" cxnId="{75E04615-1EFF-49D9-B235-478BA02C5D1A}">
      <dgm:prSet/>
      <dgm:spPr/>
      <dgm:t>
        <a:bodyPr/>
        <a:lstStyle/>
        <a:p>
          <a:endParaRPr lang="ru-RU"/>
        </a:p>
      </dgm:t>
    </dgm:pt>
    <dgm:pt modelId="{8A73D133-99A3-4C3E-AB22-2865ADB39DA4}">
      <dgm:prSet custT="1"/>
      <dgm:spPr/>
      <dgm:t>
        <a:bodyPr/>
        <a:lstStyle/>
        <a:p>
          <a:pPr rtl="0"/>
          <a:r>
            <a:rPr lang="ru-RU" sz="1200" dirty="0" smtClean="0"/>
            <a:t>популяризация деятельности клубов молодых семей Пермского края; </a:t>
          </a:r>
          <a:endParaRPr lang="ru-RU" sz="1200" dirty="0"/>
        </a:p>
      </dgm:t>
    </dgm:pt>
    <dgm:pt modelId="{0912A9B5-450E-40C5-B0A1-603725066C0F}" type="parTrans" cxnId="{C11C16B2-C949-4968-963A-5F5C2F50E080}">
      <dgm:prSet/>
      <dgm:spPr/>
      <dgm:t>
        <a:bodyPr/>
        <a:lstStyle/>
        <a:p>
          <a:endParaRPr lang="ru-RU"/>
        </a:p>
      </dgm:t>
    </dgm:pt>
    <dgm:pt modelId="{187F5C46-C336-436E-BBB5-A6484FD7D5DD}" type="sibTrans" cxnId="{C11C16B2-C949-4968-963A-5F5C2F50E080}">
      <dgm:prSet/>
      <dgm:spPr/>
      <dgm:t>
        <a:bodyPr/>
        <a:lstStyle/>
        <a:p>
          <a:endParaRPr lang="ru-RU"/>
        </a:p>
      </dgm:t>
    </dgm:pt>
    <dgm:pt modelId="{CB4C3013-ED43-4FDE-B3A7-34AE04CE0C58}">
      <dgm:prSet custT="1"/>
      <dgm:spPr/>
      <dgm:t>
        <a:bodyPr/>
        <a:lstStyle/>
        <a:p>
          <a:pPr rtl="0"/>
          <a:r>
            <a:rPr lang="ru-RU" sz="1200" dirty="0" smtClean="0"/>
            <a:t>поддержка их творческой и социальной инициативы; </a:t>
          </a:r>
          <a:endParaRPr lang="ru-RU" sz="1200" dirty="0"/>
        </a:p>
      </dgm:t>
    </dgm:pt>
    <dgm:pt modelId="{76840C59-2408-468F-AFC1-315AB9E2DEA8}" type="parTrans" cxnId="{5D898A9B-D550-433E-8FD1-0A51CDC0DFF7}">
      <dgm:prSet/>
      <dgm:spPr/>
      <dgm:t>
        <a:bodyPr/>
        <a:lstStyle/>
        <a:p>
          <a:endParaRPr lang="ru-RU"/>
        </a:p>
      </dgm:t>
    </dgm:pt>
    <dgm:pt modelId="{2DD73AA9-7250-4CED-8094-E70BD7A49460}" type="sibTrans" cxnId="{5D898A9B-D550-433E-8FD1-0A51CDC0DFF7}">
      <dgm:prSet/>
      <dgm:spPr/>
      <dgm:t>
        <a:bodyPr/>
        <a:lstStyle/>
        <a:p>
          <a:endParaRPr lang="ru-RU"/>
        </a:p>
      </dgm:t>
    </dgm:pt>
    <dgm:pt modelId="{072102AE-2678-49A2-942B-B54D2A3B20FE}">
      <dgm:prSet custT="1"/>
      <dgm:spPr/>
      <dgm:t>
        <a:bodyPr/>
        <a:lstStyle/>
        <a:p>
          <a:pPr rtl="0"/>
          <a:r>
            <a:rPr lang="ru-RU" sz="1200" dirty="0" smtClean="0"/>
            <a:t>содействие раскрытию потенциальных возможностей молодых семей.</a:t>
          </a:r>
          <a:endParaRPr lang="ru-RU" sz="1200" dirty="0"/>
        </a:p>
      </dgm:t>
    </dgm:pt>
    <dgm:pt modelId="{04B74B14-00EE-4171-88F6-388B73DFF731}" type="parTrans" cxnId="{3A96D16D-937A-40E7-8F3F-82803FE9A523}">
      <dgm:prSet/>
      <dgm:spPr/>
      <dgm:t>
        <a:bodyPr/>
        <a:lstStyle/>
        <a:p>
          <a:endParaRPr lang="ru-RU"/>
        </a:p>
      </dgm:t>
    </dgm:pt>
    <dgm:pt modelId="{C5E94946-A9BD-45B3-99DF-54AD4E3D5DE2}" type="sibTrans" cxnId="{3A96D16D-937A-40E7-8F3F-82803FE9A523}">
      <dgm:prSet/>
      <dgm:spPr/>
      <dgm:t>
        <a:bodyPr/>
        <a:lstStyle/>
        <a:p>
          <a:endParaRPr lang="ru-RU"/>
        </a:p>
      </dgm:t>
    </dgm:pt>
    <dgm:pt modelId="{4942C705-982C-4246-917B-E3DA1E047B85}" type="pres">
      <dgm:prSet presAssocID="{8FB359DA-2B52-46E2-B532-293821734F0F}" presName="Name0" presStyleCnt="0">
        <dgm:presLayoutVars>
          <dgm:dir/>
          <dgm:animLvl val="lvl"/>
          <dgm:resizeHandles val="exact"/>
        </dgm:presLayoutVars>
      </dgm:prSet>
      <dgm:spPr/>
    </dgm:pt>
    <dgm:pt modelId="{5A357FAD-3AF3-409B-A83F-015AFF704696}" type="pres">
      <dgm:prSet presAssocID="{2B109AD3-C681-45AC-9F17-7ABBC5488D3B}" presName="composite" presStyleCnt="0"/>
      <dgm:spPr/>
    </dgm:pt>
    <dgm:pt modelId="{2829CB97-ADE4-4D64-8026-765D1F43F374}" type="pres">
      <dgm:prSet presAssocID="{2B109AD3-C681-45AC-9F17-7ABBC5488D3B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4D894580-ECF7-4DF4-931B-57209E88CF71}" type="pres">
      <dgm:prSet presAssocID="{2B109AD3-C681-45AC-9F17-7ABBC5488D3B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DF076BD1-BA96-4CC9-8E8E-1ECCF3129F69}" type="presOf" srcId="{CB4C3013-ED43-4FDE-B3A7-34AE04CE0C58}" destId="{4D894580-ECF7-4DF4-931B-57209E88CF71}" srcOrd="0" destOrd="1" presId="urn:microsoft.com/office/officeart/2005/8/layout/hList1"/>
    <dgm:cxn modelId="{DA29C0F8-3A37-479D-BBCD-A827DA291943}" type="presOf" srcId="{8FB359DA-2B52-46E2-B532-293821734F0F}" destId="{4942C705-982C-4246-917B-E3DA1E047B85}" srcOrd="0" destOrd="0" presId="urn:microsoft.com/office/officeart/2005/8/layout/hList1"/>
    <dgm:cxn modelId="{55FE94E5-A80F-4E70-87DB-DECFB534CE51}" type="presOf" srcId="{072102AE-2678-49A2-942B-B54D2A3B20FE}" destId="{4D894580-ECF7-4DF4-931B-57209E88CF71}" srcOrd="0" destOrd="2" presId="urn:microsoft.com/office/officeart/2005/8/layout/hList1"/>
    <dgm:cxn modelId="{75E04615-1EFF-49D9-B235-478BA02C5D1A}" srcId="{8FB359DA-2B52-46E2-B532-293821734F0F}" destId="{2B109AD3-C681-45AC-9F17-7ABBC5488D3B}" srcOrd="0" destOrd="0" parTransId="{ADF8DACB-C029-4F65-A85E-AEE29C61060B}" sibTransId="{EE646B03-4A9C-4FA8-B31F-BCFB91C1963B}"/>
    <dgm:cxn modelId="{5D97D485-DE5F-4F41-93B3-BEB710BF6743}" type="presOf" srcId="{8A73D133-99A3-4C3E-AB22-2865ADB39DA4}" destId="{4D894580-ECF7-4DF4-931B-57209E88CF71}" srcOrd="0" destOrd="0" presId="urn:microsoft.com/office/officeart/2005/8/layout/hList1"/>
    <dgm:cxn modelId="{5D898A9B-D550-433E-8FD1-0A51CDC0DFF7}" srcId="{2B109AD3-C681-45AC-9F17-7ABBC5488D3B}" destId="{CB4C3013-ED43-4FDE-B3A7-34AE04CE0C58}" srcOrd="1" destOrd="0" parTransId="{76840C59-2408-468F-AFC1-315AB9E2DEA8}" sibTransId="{2DD73AA9-7250-4CED-8094-E70BD7A49460}"/>
    <dgm:cxn modelId="{BB9747D8-F150-42F8-98EA-CE32A462B42F}" type="presOf" srcId="{2B109AD3-C681-45AC-9F17-7ABBC5488D3B}" destId="{2829CB97-ADE4-4D64-8026-765D1F43F374}" srcOrd="0" destOrd="0" presId="urn:microsoft.com/office/officeart/2005/8/layout/hList1"/>
    <dgm:cxn modelId="{C11C16B2-C949-4968-963A-5F5C2F50E080}" srcId="{2B109AD3-C681-45AC-9F17-7ABBC5488D3B}" destId="{8A73D133-99A3-4C3E-AB22-2865ADB39DA4}" srcOrd="0" destOrd="0" parTransId="{0912A9B5-450E-40C5-B0A1-603725066C0F}" sibTransId="{187F5C46-C336-436E-BBB5-A6484FD7D5DD}"/>
    <dgm:cxn modelId="{3A96D16D-937A-40E7-8F3F-82803FE9A523}" srcId="{2B109AD3-C681-45AC-9F17-7ABBC5488D3B}" destId="{072102AE-2678-49A2-942B-B54D2A3B20FE}" srcOrd="2" destOrd="0" parTransId="{04B74B14-00EE-4171-88F6-388B73DFF731}" sibTransId="{C5E94946-A9BD-45B3-99DF-54AD4E3D5DE2}"/>
    <dgm:cxn modelId="{949A451D-5205-4A0D-A348-A22CE5322C86}" type="presParOf" srcId="{4942C705-982C-4246-917B-E3DA1E047B85}" destId="{5A357FAD-3AF3-409B-A83F-015AFF704696}" srcOrd="0" destOrd="0" presId="urn:microsoft.com/office/officeart/2005/8/layout/hList1"/>
    <dgm:cxn modelId="{B634D1C8-3BD4-47D1-B405-08773CD8175C}" type="presParOf" srcId="{5A357FAD-3AF3-409B-A83F-015AFF704696}" destId="{2829CB97-ADE4-4D64-8026-765D1F43F374}" srcOrd="0" destOrd="0" presId="urn:microsoft.com/office/officeart/2005/8/layout/hList1"/>
    <dgm:cxn modelId="{62E8F280-A01D-4545-9793-185611B88255}" type="presParOf" srcId="{5A357FAD-3AF3-409B-A83F-015AFF704696}" destId="{4D894580-ECF7-4DF4-931B-57209E88CF7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DCC729D7-F318-478C-98CD-A829A4A010E7}" type="doc">
      <dgm:prSet loTypeId="urn:microsoft.com/office/officeart/2005/8/layout/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DD05731-6816-4029-8806-273F9107D334}">
      <dgm:prSet phldrT="[Текст]" custT="1"/>
      <dgm:spPr/>
      <dgm:t>
        <a:bodyPr/>
        <a:lstStyle/>
        <a:p>
          <a:pPr>
            <a:lnSpc>
              <a:spcPts val="1100"/>
            </a:lnSpc>
            <a:spcAft>
              <a:spcPts val="0"/>
            </a:spcAft>
          </a:pPr>
          <a:r>
            <a:rPr lang="ru-RU" sz="1100" dirty="0" smtClean="0"/>
            <a:t>оказание услуг в сфере образования и поддержки семейного воспитания: экспертные, образовательные, консультационные, информационные, организационно-управленческие услуги. </a:t>
          </a:r>
          <a:endParaRPr lang="ru-RU" sz="1100" dirty="0"/>
        </a:p>
      </dgm:t>
    </dgm:pt>
    <dgm:pt modelId="{ECFBBF83-7BE0-4122-A751-B206FEB741C2}" type="parTrans" cxnId="{36D40F2A-786A-4D0C-94DB-42D3101D1BF1}">
      <dgm:prSet/>
      <dgm:spPr/>
      <dgm:t>
        <a:bodyPr/>
        <a:lstStyle/>
        <a:p>
          <a:endParaRPr lang="ru-RU"/>
        </a:p>
      </dgm:t>
    </dgm:pt>
    <dgm:pt modelId="{D461A399-253B-49F0-B24F-1B1FD8B07CEF}" type="sibTrans" cxnId="{36D40F2A-786A-4D0C-94DB-42D3101D1BF1}">
      <dgm:prSet/>
      <dgm:spPr/>
      <dgm:t>
        <a:bodyPr/>
        <a:lstStyle/>
        <a:p>
          <a:endParaRPr lang="ru-RU"/>
        </a:p>
      </dgm:t>
    </dgm:pt>
    <dgm:pt modelId="{B65CA282-16EE-496C-A5CC-B8DD40C9FA3A}">
      <dgm:prSet custT="1"/>
      <dgm:spPr/>
      <dgm:t>
        <a:bodyPr/>
        <a:lstStyle/>
        <a:p>
          <a:r>
            <a:rPr lang="ru-RU" sz="1200" b="1" dirty="0" smtClean="0">
              <a:solidFill>
                <a:schemeClr val="tx1"/>
              </a:solidFill>
            </a:rPr>
            <a:t>ВИДЫ ДЕЯТЕЛЬНОСТИ</a:t>
          </a:r>
          <a:r>
            <a:rPr lang="ru-RU" sz="1400" dirty="0" smtClean="0">
              <a:solidFill>
                <a:schemeClr val="tx1"/>
              </a:solidFill>
            </a:rPr>
            <a:t>:</a:t>
          </a:r>
          <a:endParaRPr lang="ru-RU" sz="1400" dirty="0">
            <a:solidFill>
              <a:schemeClr val="tx1"/>
            </a:solidFill>
          </a:endParaRPr>
        </a:p>
      </dgm:t>
    </dgm:pt>
    <dgm:pt modelId="{4155B3C1-9A27-4B9A-BD2E-38AA3D13EDBC}" type="parTrans" cxnId="{B9E7EBA6-B71A-44E9-BB0B-0540CC3CE6DE}">
      <dgm:prSet/>
      <dgm:spPr/>
      <dgm:t>
        <a:bodyPr/>
        <a:lstStyle/>
        <a:p>
          <a:endParaRPr lang="ru-RU"/>
        </a:p>
      </dgm:t>
    </dgm:pt>
    <dgm:pt modelId="{BD40A477-457D-4860-A971-BC7C7348D6D5}" type="sibTrans" cxnId="{B9E7EBA6-B71A-44E9-BB0B-0540CC3CE6DE}">
      <dgm:prSet/>
      <dgm:spPr/>
      <dgm:t>
        <a:bodyPr/>
        <a:lstStyle/>
        <a:p>
          <a:endParaRPr lang="ru-RU"/>
        </a:p>
      </dgm:t>
    </dgm:pt>
    <dgm:pt modelId="{A68618C9-BAA0-4130-9D3E-81855B7369D3}">
      <dgm:prSet custT="1"/>
      <dgm:spPr/>
      <dgm:t>
        <a:bodyPr/>
        <a:lstStyle/>
        <a:p>
          <a:pPr>
            <a:lnSpc>
              <a:spcPts val="1100"/>
            </a:lnSpc>
            <a:spcAft>
              <a:spcPts val="0"/>
            </a:spcAft>
          </a:pPr>
          <a:r>
            <a:rPr lang="ru-RU" sz="1200" dirty="0" smtClean="0"/>
            <a:t>проведение образовательных мероприятий, проектов и программ; </a:t>
          </a:r>
          <a:endParaRPr lang="ru-RU" sz="1200" dirty="0"/>
        </a:p>
      </dgm:t>
    </dgm:pt>
    <dgm:pt modelId="{4FF8B55A-9EE9-4974-BDD3-749BDA72CBE3}" type="parTrans" cxnId="{549E4C48-6CE9-4BFC-8ECA-F0CA3CFE7F8A}">
      <dgm:prSet/>
      <dgm:spPr/>
      <dgm:t>
        <a:bodyPr/>
        <a:lstStyle/>
        <a:p>
          <a:endParaRPr lang="ru-RU"/>
        </a:p>
      </dgm:t>
    </dgm:pt>
    <dgm:pt modelId="{E818B5CB-1F4E-44A8-888B-41ECDDC1DE54}" type="sibTrans" cxnId="{549E4C48-6CE9-4BFC-8ECA-F0CA3CFE7F8A}">
      <dgm:prSet/>
      <dgm:spPr/>
      <dgm:t>
        <a:bodyPr/>
        <a:lstStyle/>
        <a:p>
          <a:endParaRPr lang="ru-RU"/>
        </a:p>
      </dgm:t>
    </dgm:pt>
    <dgm:pt modelId="{25D71B33-F44C-433F-B687-2A79738772CD}">
      <dgm:prSet custT="1"/>
      <dgm:spPr/>
      <dgm:t>
        <a:bodyPr/>
        <a:lstStyle/>
        <a:p>
          <a:pPr>
            <a:lnSpc>
              <a:spcPts val="1100"/>
            </a:lnSpc>
            <a:spcAft>
              <a:spcPts val="0"/>
            </a:spcAft>
          </a:pPr>
          <a:r>
            <a:rPr lang="ru-RU" sz="1200" dirty="0" smtClean="0"/>
            <a:t>участие в разработке, проведении экспертизы и конкурсном отборе, а также реализация комплексных, городских, отраслевых и территориальных программ и проектов по работе с педагогами и специалистами, занимающимися проблемами детей, молодежи, родителей и поддержкой семейного воспитания;</a:t>
          </a:r>
          <a:endParaRPr lang="ru-RU" sz="1200" dirty="0"/>
        </a:p>
      </dgm:t>
    </dgm:pt>
    <dgm:pt modelId="{315785CD-B54D-4BDA-AF0A-D09FC608B395}" type="parTrans" cxnId="{8044CD46-843D-4602-A1AD-432FCDC1F5E9}">
      <dgm:prSet/>
      <dgm:spPr/>
      <dgm:t>
        <a:bodyPr/>
        <a:lstStyle/>
        <a:p>
          <a:endParaRPr lang="ru-RU"/>
        </a:p>
      </dgm:t>
    </dgm:pt>
    <dgm:pt modelId="{683856C6-DA37-4731-9CFF-C6572A2728F9}" type="sibTrans" cxnId="{8044CD46-843D-4602-A1AD-432FCDC1F5E9}">
      <dgm:prSet/>
      <dgm:spPr/>
      <dgm:t>
        <a:bodyPr/>
        <a:lstStyle/>
        <a:p>
          <a:endParaRPr lang="ru-RU"/>
        </a:p>
      </dgm:t>
    </dgm:pt>
    <dgm:pt modelId="{6EBD6F5C-EDAB-4170-8929-29665A48DE20}">
      <dgm:prSet custT="1"/>
      <dgm:spPr/>
      <dgm:t>
        <a:bodyPr/>
        <a:lstStyle/>
        <a:p>
          <a:pPr>
            <a:lnSpc>
              <a:spcPts val="1100"/>
            </a:lnSpc>
            <a:spcAft>
              <a:spcPts val="0"/>
            </a:spcAft>
          </a:pPr>
          <a:r>
            <a:rPr lang="ru-RU" sz="1200" dirty="0" smtClean="0"/>
            <a:t>научно-методические, консультационные, экспертные работы в сфере поддержки семейного воспитания; </a:t>
          </a:r>
          <a:endParaRPr lang="ru-RU" sz="1200" dirty="0"/>
        </a:p>
      </dgm:t>
    </dgm:pt>
    <dgm:pt modelId="{2F32BC48-8A04-462C-80F0-AFE016619CF0}" type="parTrans" cxnId="{9FEEAEBD-6DB8-4AB5-A32F-2BB8E6E57B43}">
      <dgm:prSet/>
      <dgm:spPr/>
      <dgm:t>
        <a:bodyPr/>
        <a:lstStyle/>
        <a:p>
          <a:endParaRPr lang="ru-RU"/>
        </a:p>
      </dgm:t>
    </dgm:pt>
    <dgm:pt modelId="{1E1D9858-2E7E-4E4F-A52E-7E29538511B2}" type="sibTrans" cxnId="{9FEEAEBD-6DB8-4AB5-A32F-2BB8E6E57B43}">
      <dgm:prSet/>
      <dgm:spPr/>
      <dgm:t>
        <a:bodyPr/>
        <a:lstStyle/>
        <a:p>
          <a:endParaRPr lang="ru-RU"/>
        </a:p>
      </dgm:t>
    </dgm:pt>
    <dgm:pt modelId="{BB41CE2A-33B4-4584-BA82-9E939DE1DF74}">
      <dgm:prSet custT="1"/>
      <dgm:spPr/>
      <dgm:t>
        <a:bodyPr/>
        <a:lstStyle/>
        <a:p>
          <a:pPr>
            <a:lnSpc>
              <a:spcPts val="1100"/>
            </a:lnSpc>
            <a:spcAft>
              <a:spcPts val="0"/>
            </a:spcAft>
          </a:pPr>
          <a:r>
            <a:rPr lang="ru-RU" sz="1200" dirty="0" smtClean="0"/>
            <a:t>финансовое обеспечение мероприятий, проектов и программа по поддержке семейного воспитания и др.</a:t>
          </a:r>
          <a:endParaRPr lang="ru-RU" sz="1200" dirty="0"/>
        </a:p>
      </dgm:t>
    </dgm:pt>
    <dgm:pt modelId="{B9BE0EDC-9C20-44B2-94D5-C234B6E914D3}" type="parTrans" cxnId="{B4222D23-F097-4393-9072-85FAF90D8B66}">
      <dgm:prSet/>
      <dgm:spPr/>
      <dgm:t>
        <a:bodyPr/>
        <a:lstStyle/>
        <a:p>
          <a:endParaRPr lang="ru-RU"/>
        </a:p>
      </dgm:t>
    </dgm:pt>
    <dgm:pt modelId="{E2F6F3B3-7B0D-4A54-BA16-3C209673B998}" type="sibTrans" cxnId="{B4222D23-F097-4393-9072-85FAF90D8B66}">
      <dgm:prSet/>
      <dgm:spPr/>
      <dgm:t>
        <a:bodyPr/>
        <a:lstStyle/>
        <a:p>
          <a:endParaRPr lang="ru-RU"/>
        </a:p>
      </dgm:t>
    </dgm:pt>
    <dgm:pt modelId="{C789F367-51BE-44C7-ADA1-07B0511AD21C}">
      <dgm:prSet phldrT="[Текст]" custT="1"/>
      <dgm:spPr/>
      <dgm:t>
        <a:bodyPr/>
        <a:lstStyle/>
        <a:p>
          <a:r>
            <a:rPr lang="ru-RU" sz="1200" b="1" dirty="0" smtClean="0"/>
            <a:t>ЦЕЛЬ:</a:t>
          </a:r>
          <a:endParaRPr lang="ru-RU" sz="1200" b="1" dirty="0"/>
        </a:p>
      </dgm:t>
    </dgm:pt>
    <dgm:pt modelId="{4C49C054-796D-42FE-97CE-62D2A1E874B6}" type="parTrans" cxnId="{1389E34B-28C1-4399-8657-C20B668B0B18}">
      <dgm:prSet/>
      <dgm:spPr/>
      <dgm:t>
        <a:bodyPr/>
        <a:lstStyle/>
        <a:p>
          <a:endParaRPr lang="ru-RU"/>
        </a:p>
      </dgm:t>
    </dgm:pt>
    <dgm:pt modelId="{DE18EC00-BD4B-4E60-85B6-5A2092EE3213}" type="sibTrans" cxnId="{1389E34B-28C1-4399-8657-C20B668B0B18}">
      <dgm:prSet/>
      <dgm:spPr/>
      <dgm:t>
        <a:bodyPr/>
        <a:lstStyle/>
        <a:p>
          <a:endParaRPr lang="ru-RU"/>
        </a:p>
      </dgm:t>
    </dgm:pt>
    <dgm:pt modelId="{1280A248-6FEE-4F61-BE32-3FA13FCCC37E}" type="pres">
      <dgm:prSet presAssocID="{DCC729D7-F318-478C-98CD-A829A4A010E7}" presName="linear" presStyleCnt="0">
        <dgm:presLayoutVars>
          <dgm:dir/>
          <dgm:animLvl val="lvl"/>
          <dgm:resizeHandles val="exact"/>
        </dgm:presLayoutVars>
      </dgm:prSet>
      <dgm:spPr/>
    </dgm:pt>
    <dgm:pt modelId="{E2E39AE6-6FDD-4D15-A8C8-91B2E3B9BD2F}" type="pres">
      <dgm:prSet presAssocID="{C789F367-51BE-44C7-ADA1-07B0511AD21C}" presName="parentLin" presStyleCnt="0"/>
      <dgm:spPr/>
    </dgm:pt>
    <dgm:pt modelId="{EEDEE795-AC33-47C8-AC48-19335385829F}" type="pres">
      <dgm:prSet presAssocID="{C789F367-51BE-44C7-ADA1-07B0511AD21C}" presName="parentLeftMargin" presStyleLbl="node1" presStyleIdx="0" presStyleCnt="2"/>
      <dgm:spPr/>
    </dgm:pt>
    <dgm:pt modelId="{F177A663-DCEC-497A-8DC3-36929E991095}" type="pres">
      <dgm:prSet presAssocID="{C789F367-51BE-44C7-ADA1-07B0511AD21C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8066CE-603C-4105-9651-ACF55C3F4ED9}" type="pres">
      <dgm:prSet presAssocID="{C789F367-51BE-44C7-ADA1-07B0511AD21C}" presName="negativeSpace" presStyleCnt="0"/>
      <dgm:spPr/>
    </dgm:pt>
    <dgm:pt modelId="{10BE6C90-18A6-4C6B-92F8-63E394BA0425}" type="pres">
      <dgm:prSet presAssocID="{C789F367-51BE-44C7-ADA1-07B0511AD21C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24802D-41EB-4518-BB10-57D80C3334D3}" type="pres">
      <dgm:prSet presAssocID="{DE18EC00-BD4B-4E60-85B6-5A2092EE3213}" presName="spaceBetweenRectangles" presStyleCnt="0"/>
      <dgm:spPr/>
    </dgm:pt>
    <dgm:pt modelId="{C9E5354F-A176-4F88-81E7-6D9E09D45E8E}" type="pres">
      <dgm:prSet presAssocID="{B65CA282-16EE-496C-A5CC-B8DD40C9FA3A}" presName="parentLin" presStyleCnt="0"/>
      <dgm:spPr/>
    </dgm:pt>
    <dgm:pt modelId="{3F3BB108-3EA2-4D28-959D-D2D0C9EFBCCD}" type="pres">
      <dgm:prSet presAssocID="{B65CA282-16EE-496C-A5CC-B8DD40C9FA3A}" presName="parentLeftMargin" presStyleLbl="node1" presStyleIdx="0" presStyleCnt="2"/>
      <dgm:spPr/>
    </dgm:pt>
    <dgm:pt modelId="{4C9A0041-0704-4585-8540-690BE666F7B1}" type="pres">
      <dgm:prSet presAssocID="{B65CA282-16EE-496C-A5CC-B8DD40C9FA3A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94469924-56C1-4154-A475-5ADBE6670215}" type="pres">
      <dgm:prSet presAssocID="{B65CA282-16EE-496C-A5CC-B8DD40C9FA3A}" presName="negativeSpace" presStyleCnt="0"/>
      <dgm:spPr/>
    </dgm:pt>
    <dgm:pt modelId="{99925F4F-B00B-4F5D-8373-14D0E97DEC3A}" type="pres">
      <dgm:prSet presAssocID="{B65CA282-16EE-496C-A5CC-B8DD40C9FA3A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AD6C98-7D66-468A-AB13-3A3A8B89144D}" type="presOf" srcId="{C789F367-51BE-44C7-ADA1-07B0511AD21C}" destId="{F177A663-DCEC-497A-8DC3-36929E991095}" srcOrd="1" destOrd="0" presId="urn:microsoft.com/office/officeart/2005/8/layout/list1"/>
    <dgm:cxn modelId="{13D6B8F1-7F7A-4BF6-AE81-5D1FD6FBFF1B}" type="presOf" srcId="{25D71B33-F44C-433F-B687-2A79738772CD}" destId="{99925F4F-B00B-4F5D-8373-14D0E97DEC3A}" srcOrd="0" destOrd="1" presId="urn:microsoft.com/office/officeart/2005/8/layout/list1"/>
    <dgm:cxn modelId="{B4222D23-F097-4393-9072-85FAF90D8B66}" srcId="{B65CA282-16EE-496C-A5CC-B8DD40C9FA3A}" destId="{BB41CE2A-33B4-4584-BA82-9E939DE1DF74}" srcOrd="3" destOrd="0" parTransId="{B9BE0EDC-9C20-44B2-94D5-C234B6E914D3}" sibTransId="{E2F6F3B3-7B0D-4A54-BA16-3C209673B998}"/>
    <dgm:cxn modelId="{03DA9C67-88E7-4B77-997C-4AD84F4D0FF4}" type="presOf" srcId="{C789F367-51BE-44C7-ADA1-07B0511AD21C}" destId="{EEDEE795-AC33-47C8-AC48-19335385829F}" srcOrd="0" destOrd="0" presId="urn:microsoft.com/office/officeart/2005/8/layout/list1"/>
    <dgm:cxn modelId="{274E047D-DAA0-48C8-9138-B8E4E9A10857}" type="presOf" srcId="{B65CA282-16EE-496C-A5CC-B8DD40C9FA3A}" destId="{3F3BB108-3EA2-4D28-959D-D2D0C9EFBCCD}" srcOrd="0" destOrd="0" presId="urn:microsoft.com/office/officeart/2005/8/layout/list1"/>
    <dgm:cxn modelId="{36D40F2A-786A-4D0C-94DB-42D3101D1BF1}" srcId="{C789F367-51BE-44C7-ADA1-07B0511AD21C}" destId="{FDD05731-6816-4029-8806-273F9107D334}" srcOrd="0" destOrd="0" parTransId="{ECFBBF83-7BE0-4122-A751-B206FEB741C2}" sibTransId="{D461A399-253B-49F0-B24F-1B1FD8B07CEF}"/>
    <dgm:cxn modelId="{99239771-8C62-4F5B-B897-334AC2A517FC}" type="presOf" srcId="{6EBD6F5C-EDAB-4170-8929-29665A48DE20}" destId="{99925F4F-B00B-4F5D-8373-14D0E97DEC3A}" srcOrd="0" destOrd="2" presId="urn:microsoft.com/office/officeart/2005/8/layout/list1"/>
    <dgm:cxn modelId="{549E4C48-6CE9-4BFC-8ECA-F0CA3CFE7F8A}" srcId="{B65CA282-16EE-496C-A5CC-B8DD40C9FA3A}" destId="{A68618C9-BAA0-4130-9D3E-81855B7369D3}" srcOrd="0" destOrd="0" parTransId="{4FF8B55A-9EE9-4974-BDD3-749BDA72CBE3}" sibTransId="{E818B5CB-1F4E-44A8-888B-41ECDDC1DE54}"/>
    <dgm:cxn modelId="{34F9F597-F9BB-40AF-96B0-F8FF842B47C4}" type="presOf" srcId="{B65CA282-16EE-496C-A5CC-B8DD40C9FA3A}" destId="{4C9A0041-0704-4585-8540-690BE666F7B1}" srcOrd="1" destOrd="0" presId="urn:microsoft.com/office/officeart/2005/8/layout/list1"/>
    <dgm:cxn modelId="{B9E7EBA6-B71A-44E9-BB0B-0540CC3CE6DE}" srcId="{DCC729D7-F318-478C-98CD-A829A4A010E7}" destId="{B65CA282-16EE-496C-A5CC-B8DD40C9FA3A}" srcOrd="1" destOrd="0" parTransId="{4155B3C1-9A27-4B9A-BD2E-38AA3D13EDBC}" sibTransId="{BD40A477-457D-4860-A971-BC7C7348D6D5}"/>
    <dgm:cxn modelId="{9FEEAEBD-6DB8-4AB5-A32F-2BB8E6E57B43}" srcId="{B65CA282-16EE-496C-A5CC-B8DD40C9FA3A}" destId="{6EBD6F5C-EDAB-4170-8929-29665A48DE20}" srcOrd="2" destOrd="0" parTransId="{2F32BC48-8A04-462C-80F0-AFE016619CF0}" sibTransId="{1E1D9858-2E7E-4E4F-A52E-7E29538511B2}"/>
    <dgm:cxn modelId="{8044CD46-843D-4602-A1AD-432FCDC1F5E9}" srcId="{B65CA282-16EE-496C-A5CC-B8DD40C9FA3A}" destId="{25D71B33-F44C-433F-B687-2A79738772CD}" srcOrd="1" destOrd="0" parTransId="{315785CD-B54D-4BDA-AF0A-D09FC608B395}" sibTransId="{683856C6-DA37-4731-9CFF-C6572A2728F9}"/>
    <dgm:cxn modelId="{82DCD038-75CB-4B92-B1FA-3609604453E4}" type="presOf" srcId="{BB41CE2A-33B4-4584-BA82-9E939DE1DF74}" destId="{99925F4F-B00B-4F5D-8373-14D0E97DEC3A}" srcOrd="0" destOrd="3" presId="urn:microsoft.com/office/officeart/2005/8/layout/list1"/>
    <dgm:cxn modelId="{844037D4-D1EE-4444-B128-B1A2575E567C}" type="presOf" srcId="{FDD05731-6816-4029-8806-273F9107D334}" destId="{10BE6C90-18A6-4C6B-92F8-63E394BA0425}" srcOrd="0" destOrd="0" presId="urn:microsoft.com/office/officeart/2005/8/layout/list1"/>
    <dgm:cxn modelId="{F902E4B8-2AC3-4E06-A8B0-6D0179A70179}" type="presOf" srcId="{A68618C9-BAA0-4130-9D3E-81855B7369D3}" destId="{99925F4F-B00B-4F5D-8373-14D0E97DEC3A}" srcOrd="0" destOrd="0" presId="urn:microsoft.com/office/officeart/2005/8/layout/list1"/>
    <dgm:cxn modelId="{1389E34B-28C1-4399-8657-C20B668B0B18}" srcId="{DCC729D7-F318-478C-98CD-A829A4A010E7}" destId="{C789F367-51BE-44C7-ADA1-07B0511AD21C}" srcOrd="0" destOrd="0" parTransId="{4C49C054-796D-42FE-97CE-62D2A1E874B6}" sibTransId="{DE18EC00-BD4B-4E60-85B6-5A2092EE3213}"/>
    <dgm:cxn modelId="{94519962-D823-4656-B1E5-A767C06DB171}" type="presOf" srcId="{DCC729D7-F318-478C-98CD-A829A4A010E7}" destId="{1280A248-6FEE-4F61-BE32-3FA13FCCC37E}" srcOrd="0" destOrd="0" presId="urn:microsoft.com/office/officeart/2005/8/layout/list1"/>
    <dgm:cxn modelId="{2F6199F5-1456-4334-A9EB-1AF46E8B86C9}" type="presParOf" srcId="{1280A248-6FEE-4F61-BE32-3FA13FCCC37E}" destId="{E2E39AE6-6FDD-4D15-A8C8-91B2E3B9BD2F}" srcOrd="0" destOrd="0" presId="urn:microsoft.com/office/officeart/2005/8/layout/list1"/>
    <dgm:cxn modelId="{86E31CFD-4CF9-44EB-8909-F11DBEB5BD04}" type="presParOf" srcId="{E2E39AE6-6FDD-4D15-A8C8-91B2E3B9BD2F}" destId="{EEDEE795-AC33-47C8-AC48-19335385829F}" srcOrd="0" destOrd="0" presId="urn:microsoft.com/office/officeart/2005/8/layout/list1"/>
    <dgm:cxn modelId="{2988BD45-740B-4840-A8AD-C1FEA07D4708}" type="presParOf" srcId="{E2E39AE6-6FDD-4D15-A8C8-91B2E3B9BD2F}" destId="{F177A663-DCEC-497A-8DC3-36929E991095}" srcOrd="1" destOrd="0" presId="urn:microsoft.com/office/officeart/2005/8/layout/list1"/>
    <dgm:cxn modelId="{B4280DE6-89CA-4163-AFB4-CB7E277B9E38}" type="presParOf" srcId="{1280A248-6FEE-4F61-BE32-3FA13FCCC37E}" destId="{C78066CE-603C-4105-9651-ACF55C3F4ED9}" srcOrd="1" destOrd="0" presId="urn:microsoft.com/office/officeart/2005/8/layout/list1"/>
    <dgm:cxn modelId="{B0F8E6EF-8CB8-4461-BD9E-578F4A050C3B}" type="presParOf" srcId="{1280A248-6FEE-4F61-BE32-3FA13FCCC37E}" destId="{10BE6C90-18A6-4C6B-92F8-63E394BA0425}" srcOrd="2" destOrd="0" presId="urn:microsoft.com/office/officeart/2005/8/layout/list1"/>
    <dgm:cxn modelId="{BCC22121-4F84-44EE-93DF-974EEF4883D7}" type="presParOf" srcId="{1280A248-6FEE-4F61-BE32-3FA13FCCC37E}" destId="{2E24802D-41EB-4518-BB10-57D80C3334D3}" srcOrd="3" destOrd="0" presId="urn:microsoft.com/office/officeart/2005/8/layout/list1"/>
    <dgm:cxn modelId="{686E56C7-FD30-455A-A4DE-F75F473459F1}" type="presParOf" srcId="{1280A248-6FEE-4F61-BE32-3FA13FCCC37E}" destId="{C9E5354F-A176-4F88-81E7-6D9E09D45E8E}" srcOrd="4" destOrd="0" presId="urn:microsoft.com/office/officeart/2005/8/layout/list1"/>
    <dgm:cxn modelId="{03CA58EB-3310-439B-B620-E4CB9A8A44C3}" type="presParOf" srcId="{C9E5354F-A176-4F88-81E7-6D9E09D45E8E}" destId="{3F3BB108-3EA2-4D28-959D-D2D0C9EFBCCD}" srcOrd="0" destOrd="0" presId="urn:microsoft.com/office/officeart/2005/8/layout/list1"/>
    <dgm:cxn modelId="{B329EEEF-A9FA-4FC1-822A-345D8100150A}" type="presParOf" srcId="{C9E5354F-A176-4F88-81E7-6D9E09D45E8E}" destId="{4C9A0041-0704-4585-8540-690BE666F7B1}" srcOrd="1" destOrd="0" presId="urn:microsoft.com/office/officeart/2005/8/layout/list1"/>
    <dgm:cxn modelId="{61FC89AF-E4BD-47C1-AE28-C8DD6F1B6ACD}" type="presParOf" srcId="{1280A248-6FEE-4F61-BE32-3FA13FCCC37E}" destId="{94469924-56C1-4154-A475-5ADBE6670215}" srcOrd="5" destOrd="0" presId="urn:microsoft.com/office/officeart/2005/8/layout/list1"/>
    <dgm:cxn modelId="{44C807C4-5FC5-45A3-9528-F54B97027EFD}" type="presParOf" srcId="{1280A248-6FEE-4F61-BE32-3FA13FCCC37E}" destId="{99925F4F-B00B-4F5D-8373-14D0E97DEC3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E2296096-3590-4B79-BACB-722C3AEB538F}" type="doc">
      <dgm:prSet loTypeId="urn:microsoft.com/office/officeart/2005/8/layout/list1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53ABA45-055B-43A8-9256-4217FEDA7431}">
      <dgm:prSet phldrT="[Текст]" custT="1"/>
      <dgm:spPr/>
      <dgm:t>
        <a:bodyPr/>
        <a:lstStyle/>
        <a:p>
          <a:r>
            <a:rPr lang="ru-RU" sz="1200" b="1" dirty="0" smtClean="0"/>
            <a:t>ЦЕЛЬ:</a:t>
          </a:r>
          <a:endParaRPr lang="ru-RU" sz="1200" b="1" dirty="0"/>
        </a:p>
      </dgm:t>
    </dgm:pt>
    <dgm:pt modelId="{696B5717-11BB-4307-B139-83D80A072662}" type="parTrans" cxnId="{7DEC9D6F-A573-4243-A5DA-86CC76A3E555}">
      <dgm:prSet/>
      <dgm:spPr/>
      <dgm:t>
        <a:bodyPr/>
        <a:lstStyle/>
        <a:p>
          <a:endParaRPr lang="ru-RU"/>
        </a:p>
      </dgm:t>
    </dgm:pt>
    <dgm:pt modelId="{61A4237F-3A84-4458-B8B5-04FE1B154817}" type="sibTrans" cxnId="{7DEC9D6F-A573-4243-A5DA-86CC76A3E555}">
      <dgm:prSet/>
      <dgm:spPr/>
      <dgm:t>
        <a:bodyPr/>
        <a:lstStyle/>
        <a:p>
          <a:endParaRPr lang="ru-RU"/>
        </a:p>
      </dgm:t>
    </dgm:pt>
    <dgm:pt modelId="{9F96DCF7-AAA6-4B20-A958-34ACA5067D61}">
      <dgm:prSet phldrT="[Текст]" custT="1"/>
      <dgm:spPr/>
      <dgm:t>
        <a:bodyPr/>
        <a:lstStyle/>
        <a:p>
          <a:r>
            <a:rPr lang="ru-RU" sz="1200" b="1" dirty="0" smtClean="0"/>
            <a:t>ВИДЫ ДЕЯТЕЛЬНОСТИ:</a:t>
          </a:r>
          <a:endParaRPr lang="ru-RU" sz="1200" b="1" dirty="0"/>
        </a:p>
      </dgm:t>
    </dgm:pt>
    <dgm:pt modelId="{B0AD425B-7516-42E9-BAF2-6E1686249A09}" type="parTrans" cxnId="{A6D364C0-E040-4256-967E-CCA1BDD133A1}">
      <dgm:prSet/>
      <dgm:spPr/>
      <dgm:t>
        <a:bodyPr/>
        <a:lstStyle/>
        <a:p>
          <a:endParaRPr lang="ru-RU"/>
        </a:p>
      </dgm:t>
    </dgm:pt>
    <dgm:pt modelId="{CE0BB4F0-AAB7-4BC7-AC12-282085980A72}" type="sibTrans" cxnId="{A6D364C0-E040-4256-967E-CCA1BDD133A1}">
      <dgm:prSet/>
      <dgm:spPr/>
      <dgm:t>
        <a:bodyPr/>
        <a:lstStyle/>
        <a:p>
          <a:endParaRPr lang="ru-RU"/>
        </a:p>
      </dgm:t>
    </dgm:pt>
    <dgm:pt modelId="{ED10C5F2-1C99-45F3-BB89-DE10FCD12084}">
      <dgm:prSet phldrT="[Текст]" custT="1"/>
      <dgm:spPr/>
      <dgm:t>
        <a:bodyPr/>
        <a:lstStyle/>
        <a:p>
          <a:pPr>
            <a:lnSpc>
              <a:spcPts val="1100"/>
            </a:lnSpc>
            <a:spcAft>
              <a:spcPts val="0"/>
            </a:spcAft>
          </a:pPr>
          <a:r>
            <a:rPr lang="ru-RU" sz="1050" dirty="0" smtClean="0"/>
            <a:t>организация обучения и повышения квалификации по лицензированным образовательным программам;</a:t>
          </a:r>
          <a:endParaRPr lang="ru-RU" sz="1050" dirty="0"/>
        </a:p>
      </dgm:t>
    </dgm:pt>
    <dgm:pt modelId="{626E0CC5-C59D-401E-8F19-238EFA2E763A}" type="parTrans" cxnId="{13F81E76-25FC-4D51-9688-6DD5032728F4}">
      <dgm:prSet/>
      <dgm:spPr/>
      <dgm:t>
        <a:bodyPr/>
        <a:lstStyle/>
        <a:p>
          <a:endParaRPr lang="ru-RU"/>
        </a:p>
      </dgm:t>
    </dgm:pt>
    <dgm:pt modelId="{7FFC9997-7857-4CFC-9FF2-EFD9537A2BAE}" type="sibTrans" cxnId="{13F81E76-25FC-4D51-9688-6DD5032728F4}">
      <dgm:prSet/>
      <dgm:spPr/>
      <dgm:t>
        <a:bodyPr/>
        <a:lstStyle/>
        <a:p>
          <a:endParaRPr lang="ru-RU"/>
        </a:p>
      </dgm:t>
    </dgm:pt>
    <dgm:pt modelId="{5FEBA789-6278-4658-8516-0F1D776CBCCB}">
      <dgm:prSet phldrT="[Текст]" custT="1"/>
      <dgm:spPr/>
      <dgm:t>
        <a:bodyPr/>
        <a:lstStyle/>
        <a:p>
          <a:pPr>
            <a:lnSpc>
              <a:spcPts val="1000"/>
            </a:lnSpc>
            <a:spcAft>
              <a:spcPts val="0"/>
            </a:spcAft>
          </a:pPr>
          <a:r>
            <a:rPr lang="ru-RU" sz="1000" dirty="0" smtClean="0"/>
            <a:t>осуществление образовательной деятельности, в том числе реализация дополнительных профессиональных программ, направленных на повышение профессиональных знаний специалистов в области семейного права, семейной психологии и педагогики, а также получения взрослыми и детьми родительского образования</a:t>
          </a:r>
          <a:r>
            <a:rPr lang="ru-RU" sz="900" dirty="0" smtClean="0"/>
            <a:t>.</a:t>
          </a:r>
          <a:endParaRPr lang="ru-RU" sz="900" dirty="0"/>
        </a:p>
      </dgm:t>
    </dgm:pt>
    <dgm:pt modelId="{7ED90611-E015-4AD7-A8A4-A7B1CAF4F812}" type="parTrans" cxnId="{5CAEFF12-072E-4C03-9C0D-43F8ECBEF02B}">
      <dgm:prSet/>
      <dgm:spPr/>
      <dgm:t>
        <a:bodyPr/>
        <a:lstStyle/>
        <a:p>
          <a:endParaRPr lang="ru-RU"/>
        </a:p>
      </dgm:t>
    </dgm:pt>
    <dgm:pt modelId="{FFE4FA0A-8133-4F7B-A99A-C442B6B401C1}" type="sibTrans" cxnId="{5CAEFF12-072E-4C03-9C0D-43F8ECBEF02B}">
      <dgm:prSet/>
      <dgm:spPr/>
      <dgm:t>
        <a:bodyPr/>
        <a:lstStyle/>
        <a:p>
          <a:endParaRPr lang="ru-RU"/>
        </a:p>
      </dgm:t>
    </dgm:pt>
    <dgm:pt modelId="{FCA625AE-6063-4FD2-866F-62CD4846E51B}">
      <dgm:prSet custT="1"/>
      <dgm:spPr/>
      <dgm:t>
        <a:bodyPr/>
        <a:lstStyle/>
        <a:p>
          <a:pPr>
            <a:lnSpc>
              <a:spcPts val="1100"/>
            </a:lnSpc>
            <a:spcAft>
              <a:spcPts val="0"/>
            </a:spcAft>
          </a:pPr>
          <a:r>
            <a:rPr lang="ru-RU" sz="1050" dirty="0" smtClean="0"/>
            <a:t>разработка и реализация программ педагогического сопровождения семьи;</a:t>
          </a:r>
          <a:endParaRPr lang="ru-RU" sz="1050" dirty="0"/>
        </a:p>
      </dgm:t>
    </dgm:pt>
    <dgm:pt modelId="{69F3AC2B-8909-4718-BD90-D664712A3742}" type="parTrans" cxnId="{8D904884-C428-4EEE-866E-BDE2EDF460AE}">
      <dgm:prSet/>
      <dgm:spPr/>
      <dgm:t>
        <a:bodyPr/>
        <a:lstStyle/>
        <a:p>
          <a:endParaRPr lang="ru-RU"/>
        </a:p>
      </dgm:t>
    </dgm:pt>
    <dgm:pt modelId="{863CC24D-406E-4912-ACCA-C54A8DB3EBE4}" type="sibTrans" cxnId="{8D904884-C428-4EEE-866E-BDE2EDF460AE}">
      <dgm:prSet/>
      <dgm:spPr/>
      <dgm:t>
        <a:bodyPr/>
        <a:lstStyle/>
        <a:p>
          <a:endParaRPr lang="ru-RU"/>
        </a:p>
      </dgm:t>
    </dgm:pt>
    <dgm:pt modelId="{AE249710-21F6-4875-B5CD-55F8477ADAC0}">
      <dgm:prSet custT="1"/>
      <dgm:spPr/>
      <dgm:t>
        <a:bodyPr/>
        <a:lstStyle/>
        <a:p>
          <a:pPr>
            <a:lnSpc>
              <a:spcPts val="1100"/>
            </a:lnSpc>
            <a:spcAft>
              <a:spcPts val="0"/>
            </a:spcAft>
          </a:pPr>
          <a:r>
            <a:rPr lang="ru-RU" sz="1050" dirty="0" smtClean="0"/>
            <a:t>взаимодействие со структурами федеральных, региональных органов государственного и муниципального управления;</a:t>
          </a:r>
          <a:endParaRPr lang="ru-RU" sz="1050" dirty="0"/>
        </a:p>
      </dgm:t>
    </dgm:pt>
    <dgm:pt modelId="{10728E04-F92D-4489-BACC-72216C519ACD}" type="parTrans" cxnId="{0BE0827D-7140-4FFB-891B-DA5DA93130E5}">
      <dgm:prSet/>
      <dgm:spPr/>
      <dgm:t>
        <a:bodyPr/>
        <a:lstStyle/>
        <a:p>
          <a:endParaRPr lang="ru-RU"/>
        </a:p>
      </dgm:t>
    </dgm:pt>
    <dgm:pt modelId="{BD34BE09-B718-46FA-8DDE-4BF6586CE0DE}" type="sibTrans" cxnId="{0BE0827D-7140-4FFB-891B-DA5DA93130E5}">
      <dgm:prSet/>
      <dgm:spPr/>
      <dgm:t>
        <a:bodyPr/>
        <a:lstStyle/>
        <a:p>
          <a:endParaRPr lang="ru-RU"/>
        </a:p>
      </dgm:t>
    </dgm:pt>
    <dgm:pt modelId="{67698E3D-9EEB-4C63-8DF6-F441BC98B0AE}">
      <dgm:prSet custT="1"/>
      <dgm:spPr/>
      <dgm:t>
        <a:bodyPr/>
        <a:lstStyle/>
        <a:p>
          <a:pPr>
            <a:lnSpc>
              <a:spcPts val="1100"/>
            </a:lnSpc>
            <a:spcAft>
              <a:spcPts val="0"/>
            </a:spcAft>
          </a:pPr>
          <a:r>
            <a:rPr lang="ru-RU" sz="1050" dirty="0" smtClean="0"/>
            <a:t>формирование банка данных интересного опыта работы с семьей и реестра лучших педагогических практик по родительскому образованию и др</a:t>
          </a:r>
          <a:r>
            <a:rPr lang="ru-RU" sz="1000" dirty="0" smtClean="0"/>
            <a:t>.</a:t>
          </a:r>
          <a:endParaRPr lang="ru-RU" sz="1000" dirty="0"/>
        </a:p>
      </dgm:t>
    </dgm:pt>
    <dgm:pt modelId="{E88EE5BB-77CA-4BBB-9A7E-026F7F934BDB}" type="parTrans" cxnId="{3D41CB91-C14D-4E05-BE4F-08BCA9C07B12}">
      <dgm:prSet/>
      <dgm:spPr/>
      <dgm:t>
        <a:bodyPr/>
        <a:lstStyle/>
        <a:p>
          <a:endParaRPr lang="ru-RU"/>
        </a:p>
      </dgm:t>
    </dgm:pt>
    <dgm:pt modelId="{7067E38E-8540-4523-A3AC-CB88E6ADD148}" type="sibTrans" cxnId="{3D41CB91-C14D-4E05-BE4F-08BCA9C07B12}">
      <dgm:prSet/>
      <dgm:spPr/>
      <dgm:t>
        <a:bodyPr/>
        <a:lstStyle/>
        <a:p>
          <a:endParaRPr lang="ru-RU"/>
        </a:p>
      </dgm:t>
    </dgm:pt>
    <dgm:pt modelId="{9669D9DA-04DD-4CFD-A74C-74AFD9B9ECEE}">
      <dgm:prSet custT="1"/>
      <dgm:spPr/>
      <dgm:t>
        <a:bodyPr/>
        <a:lstStyle/>
        <a:p>
          <a:pPr>
            <a:lnSpc>
              <a:spcPts val="1100"/>
            </a:lnSpc>
            <a:spcAft>
              <a:spcPts val="0"/>
            </a:spcAft>
          </a:pPr>
          <a:r>
            <a:rPr lang="ru-RU" sz="1050" dirty="0" smtClean="0"/>
            <a:t>разработка программ дополнительного образования для учащихся общеобразовательных организаций и их родителей;</a:t>
          </a:r>
          <a:endParaRPr lang="ru-RU" sz="1050" dirty="0"/>
        </a:p>
      </dgm:t>
    </dgm:pt>
    <dgm:pt modelId="{62A4E3FA-9307-44D7-BF4A-D7C50779815B}" type="parTrans" cxnId="{0648A830-A333-4C32-B4CA-EFD325CA4EE9}">
      <dgm:prSet/>
      <dgm:spPr/>
      <dgm:t>
        <a:bodyPr/>
        <a:lstStyle/>
        <a:p>
          <a:endParaRPr lang="ru-RU"/>
        </a:p>
      </dgm:t>
    </dgm:pt>
    <dgm:pt modelId="{272AECFD-C587-4753-9957-42D59CF950BB}" type="sibTrans" cxnId="{0648A830-A333-4C32-B4CA-EFD325CA4EE9}">
      <dgm:prSet/>
      <dgm:spPr/>
      <dgm:t>
        <a:bodyPr/>
        <a:lstStyle/>
        <a:p>
          <a:endParaRPr lang="ru-RU"/>
        </a:p>
      </dgm:t>
    </dgm:pt>
    <dgm:pt modelId="{1F651A0E-8452-4DA4-8011-B986D5332382}" type="pres">
      <dgm:prSet presAssocID="{E2296096-3590-4B79-BACB-722C3AEB538F}" presName="linear" presStyleCnt="0">
        <dgm:presLayoutVars>
          <dgm:dir/>
          <dgm:animLvl val="lvl"/>
          <dgm:resizeHandles val="exact"/>
        </dgm:presLayoutVars>
      </dgm:prSet>
      <dgm:spPr/>
    </dgm:pt>
    <dgm:pt modelId="{FB26FDAC-87B2-440A-B701-87F162048248}" type="pres">
      <dgm:prSet presAssocID="{153ABA45-055B-43A8-9256-4217FEDA7431}" presName="parentLin" presStyleCnt="0"/>
      <dgm:spPr/>
    </dgm:pt>
    <dgm:pt modelId="{3AE40F41-6504-4EE3-B514-D61E2FCC56C2}" type="pres">
      <dgm:prSet presAssocID="{153ABA45-055B-43A8-9256-4217FEDA7431}" presName="parentLeftMargin" presStyleLbl="node1" presStyleIdx="0" presStyleCnt="2"/>
      <dgm:spPr/>
    </dgm:pt>
    <dgm:pt modelId="{6D140B88-C095-4B90-A165-14B4A1D7E852}" type="pres">
      <dgm:prSet presAssocID="{153ABA45-055B-43A8-9256-4217FEDA743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2ABAA9F-CBAB-482A-A4E2-BB4C226321B1}" type="pres">
      <dgm:prSet presAssocID="{153ABA45-055B-43A8-9256-4217FEDA7431}" presName="negativeSpace" presStyleCnt="0"/>
      <dgm:spPr/>
    </dgm:pt>
    <dgm:pt modelId="{4D71EAE1-2F5B-4142-92AF-71E4B6153B3F}" type="pres">
      <dgm:prSet presAssocID="{153ABA45-055B-43A8-9256-4217FEDA7431}" presName="childText" presStyleLbl="conFgAcc1" presStyleIdx="0" presStyleCnt="2" custScaleY="907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CFD32F-F31A-4F97-AB40-2BFCDB3153C6}" type="pres">
      <dgm:prSet presAssocID="{61A4237F-3A84-4458-B8B5-04FE1B154817}" presName="spaceBetweenRectangles" presStyleCnt="0"/>
      <dgm:spPr/>
    </dgm:pt>
    <dgm:pt modelId="{9551C00B-E350-47F3-B2C8-4C67B42E4D2C}" type="pres">
      <dgm:prSet presAssocID="{9F96DCF7-AAA6-4B20-A958-34ACA5067D61}" presName="parentLin" presStyleCnt="0"/>
      <dgm:spPr/>
    </dgm:pt>
    <dgm:pt modelId="{39C91CD3-7952-4806-9B9D-7E62DA84D3CB}" type="pres">
      <dgm:prSet presAssocID="{9F96DCF7-AAA6-4B20-A958-34ACA5067D61}" presName="parentLeftMargin" presStyleLbl="node1" presStyleIdx="0" presStyleCnt="2"/>
      <dgm:spPr/>
    </dgm:pt>
    <dgm:pt modelId="{06BABEF7-7278-4982-BEF1-E6AA8BDF822B}" type="pres">
      <dgm:prSet presAssocID="{9F96DCF7-AAA6-4B20-A958-34ACA5067D6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1BF13FB8-6294-4B49-B0E8-B4A52D407476}" type="pres">
      <dgm:prSet presAssocID="{9F96DCF7-AAA6-4B20-A958-34ACA5067D61}" presName="negativeSpace" presStyleCnt="0"/>
      <dgm:spPr/>
    </dgm:pt>
    <dgm:pt modelId="{05AE090A-5B4B-41C5-B8FE-0B1A182FAB40}" type="pres">
      <dgm:prSet presAssocID="{9F96DCF7-AAA6-4B20-A958-34ACA5067D61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6F2DD4B-2A57-46E6-A444-6FA73433CED7}" type="presOf" srcId="{5FEBA789-6278-4658-8516-0F1D776CBCCB}" destId="{4D71EAE1-2F5B-4142-92AF-71E4B6153B3F}" srcOrd="0" destOrd="0" presId="urn:microsoft.com/office/officeart/2005/8/layout/list1"/>
    <dgm:cxn modelId="{062E0C1D-931D-4E53-8A40-7E5EC6C53C9B}" type="presOf" srcId="{153ABA45-055B-43A8-9256-4217FEDA7431}" destId="{6D140B88-C095-4B90-A165-14B4A1D7E852}" srcOrd="1" destOrd="0" presId="urn:microsoft.com/office/officeart/2005/8/layout/list1"/>
    <dgm:cxn modelId="{0BE0827D-7140-4FFB-891B-DA5DA93130E5}" srcId="{9F96DCF7-AAA6-4B20-A958-34ACA5067D61}" destId="{AE249710-21F6-4875-B5CD-55F8477ADAC0}" srcOrd="2" destOrd="0" parTransId="{10728E04-F92D-4489-BACC-72216C519ACD}" sibTransId="{BD34BE09-B718-46FA-8DDE-4BF6586CE0DE}"/>
    <dgm:cxn modelId="{66291892-6A4D-48AF-94FA-0855DCDB3E7C}" type="presOf" srcId="{FCA625AE-6063-4FD2-866F-62CD4846E51B}" destId="{05AE090A-5B4B-41C5-B8FE-0B1A182FAB40}" srcOrd="0" destOrd="1" presId="urn:microsoft.com/office/officeart/2005/8/layout/list1"/>
    <dgm:cxn modelId="{1924FF8A-7DF6-48A8-AC1B-472FF71A3D49}" type="presOf" srcId="{153ABA45-055B-43A8-9256-4217FEDA7431}" destId="{3AE40F41-6504-4EE3-B514-D61E2FCC56C2}" srcOrd="0" destOrd="0" presId="urn:microsoft.com/office/officeart/2005/8/layout/list1"/>
    <dgm:cxn modelId="{A8D1D1E6-C034-4F71-86C7-7DD78054379C}" type="presOf" srcId="{9F96DCF7-AAA6-4B20-A958-34ACA5067D61}" destId="{39C91CD3-7952-4806-9B9D-7E62DA84D3CB}" srcOrd="0" destOrd="0" presId="urn:microsoft.com/office/officeart/2005/8/layout/list1"/>
    <dgm:cxn modelId="{EACDC6EB-9E2A-41FB-8417-E803AD3EFD78}" type="presOf" srcId="{E2296096-3590-4B79-BACB-722C3AEB538F}" destId="{1F651A0E-8452-4DA4-8011-B986D5332382}" srcOrd="0" destOrd="0" presId="urn:microsoft.com/office/officeart/2005/8/layout/list1"/>
    <dgm:cxn modelId="{9ABFF33B-8632-4159-B833-21713499C733}" type="presOf" srcId="{9669D9DA-04DD-4CFD-A74C-74AFD9B9ECEE}" destId="{05AE090A-5B4B-41C5-B8FE-0B1A182FAB40}" srcOrd="0" destOrd="3" presId="urn:microsoft.com/office/officeart/2005/8/layout/list1"/>
    <dgm:cxn modelId="{5CAEFF12-072E-4C03-9C0D-43F8ECBEF02B}" srcId="{153ABA45-055B-43A8-9256-4217FEDA7431}" destId="{5FEBA789-6278-4658-8516-0F1D776CBCCB}" srcOrd="0" destOrd="0" parTransId="{7ED90611-E015-4AD7-A8A4-A7B1CAF4F812}" sibTransId="{FFE4FA0A-8133-4F7B-A99A-C442B6B401C1}"/>
    <dgm:cxn modelId="{B3E74B47-733F-40B8-92BF-81049AA703E5}" type="presOf" srcId="{9F96DCF7-AAA6-4B20-A958-34ACA5067D61}" destId="{06BABEF7-7278-4982-BEF1-E6AA8BDF822B}" srcOrd="1" destOrd="0" presId="urn:microsoft.com/office/officeart/2005/8/layout/list1"/>
    <dgm:cxn modelId="{3D41CB91-C14D-4E05-BE4F-08BCA9C07B12}" srcId="{9F96DCF7-AAA6-4B20-A958-34ACA5067D61}" destId="{67698E3D-9EEB-4C63-8DF6-F441BC98B0AE}" srcOrd="4" destOrd="0" parTransId="{E88EE5BB-77CA-4BBB-9A7E-026F7F934BDB}" sibTransId="{7067E38E-8540-4523-A3AC-CB88E6ADD148}"/>
    <dgm:cxn modelId="{5520C04E-F0F0-4773-BA7D-F1FB45732AE3}" type="presOf" srcId="{ED10C5F2-1C99-45F3-BB89-DE10FCD12084}" destId="{05AE090A-5B4B-41C5-B8FE-0B1A182FAB40}" srcOrd="0" destOrd="0" presId="urn:microsoft.com/office/officeart/2005/8/layout/list1"/>
    <dgm:cxn modelId="{A8BA64AB-A675-40B6-9A73-2A25BA4D2C0D}" type="presOf" srcId="{AE249710-21F6-4875-B5CD-55F8477ADAC0}" destId="{05AE090A-5B4B-41C5-B8FE-0B1A182FAB40}" srcOrd="0" destOrd="2" presId="urn:microsoft.com/office/officeart/2005/8/layout/list1"/>
    <dgm:cxn modelId="{7DEC9D6F-A573-4243-A5DA-86CC76A3E555}" srcId="{E2296096-3590-4B79-BACB-722C3AEB538F}" destId="{153ABA45-055B-43A8-9256-4217FEDA7431}" srcOrd="0" destOrd="0" parTransId="{696B5717-11BB-4307-B139-83D80A072662}" sibTransId="{61A4237F-3A84-4458-B8B5-04FE1B154817}"/>
    <dgm:cxn modelId="{13F81E76-25FC-4D51-9688-6DD5032728F4}" srcId="{9F96DCF7-AAA6-4B20-A958-34ACA5067D61}" destId="{ED10C5F2-1C99-45F3-BB89-DE10FCD12084}" srcOrd="0" destOrd="0" parTransId="{626E0CC5-C59D-401E-8F19-238EFA2E763A}" sibTransId="{7FFC9997-7857-4CFC-9FF2-EFD9537A2BAE}"/>
    <dgm:cxn modelId="{A6D364C0-E040-4256-967E-CCA1BDD133A1}" srcId="{E2296096-3590-4B79-BACB-722C3AEB538F}" destId="{9F96DCF7-AAA6-4B20-A958-34ACA5067D61}" srcOrd="1" destOrd="0" parTransId="{B0AD425B-7516-42E9-BAF2-6E1686249A09}" sibTransId="{CE0BB4F0-AAB7-4BC7-AC12-282085980A72}"/>
    <dgm:cxn modelId="{0648A830-A333-4C32-B4CA-EFD325CA4EE9}" srcId="{9F96DCF7-AAA6-4B20-A958-34ACA5067D61}" destId="{9669D9DA-04DD-4CFD-A74C-74AFD9B9ECEE}" srcOrd="3" destOrd="0" parTransId="{62A4E3FA-9307-44D7-BF4A-D7C50779815B}" sibTransId="{272AECFD-C587-4753-9957-42D59CF950BB}"/>
    <dgm:cxn modelId="{8D904884-C428-4EEE-866E-BDE2EDF460AE}" srcId="{9F96DCF7-AAA6-4B20-A958-34ACA5067D61}" destId="{FCA625AE-6063-4FD2-866F-62CD4846E51B}" srcOrd="1" destOrd="0" parTransId="{69F3AC2B-8909-4718-BD90-D664712A3742}" sibTransId="{863CC24D-406E-4912-ACCA-C54A8DB3EBE4}"/>
    <dgm:cxn modelId="{A5E1616F-970C-4B8F-9EEA-37E75B841F2F}" type="presOf" srcId="{67698E3D-9EEB-4C63-8DF6-F441BC98B0AE}" destId="{05AE090A-5B4B-41C5-B8FE-0B1A182FAB40}" srcOrd="0" destOrd="4" presId="urn:microsoft.com/office/officeart/2005/8/layout/list1"/>
    <dgm:cxn modelId="{241F5880-0DE0-4515-9E37-B14F3AD67354}" type="presParOf" srcId="{1F651A0E-8452-4DA4-8011-B986D5332382}" destId="{FB26FDAC-87B2-440A-B701-87F162048248}" srcOrd="0" destOrd="0" presId="urn:microsoft.com/office/officeart/2005/8/layout/list1"/>
    <dgm:cxn modelId="{303128DC-EFA3-4151-B2CB-1E1B0A108A80}" type="presParOf" srcId="{FB26FDAC-87B2-440A-B701-87F162048248}" destId="{3AE40F41-6504-4EE3-B514-D61E2FCC56C2}" srcOrd="0" destOrd="0" presId="urn:microsoft.com/office/officeart/2005/8/layout/list1"/>
    <dgm:cxn modelId="{0BDCFE2E-4A8C-4B34-A87E-463FD2C88CA4}" type="presParOf" srcId="{FB26FDAC-87B2-440A-B701-87F162048248}" destId="{6D140B88-C095-4B90-A165-14B4A1D7E852}" srcOrd="1" destOrd="0" presId="urn:microsoft.com/office/officeart/2005/8/layout/list1"/>
    <dgm:cxn modelId="{275F6C65-DB2F-4EB5-A3CD-F5C447D7EAC8}" type="presParOf" srcId="{1F651A0E-8452-4DA4-8011-B986D5332382}" destId="{22ABAA9F-CBAB-482A-A4E2-BB4C226321B1}" srcOrd="1" destOrd="0" presId="urn:microsoft.com/office/officeart/2005/8/layout/list1"/>
    <dgm:cxn modelId="{18B1A2D5-2D66-401F-BF75-CE03E61C9F4E}" type="presParOf" srcId="{1F651A0E-8452-4DA4-8011-B986D5332382}" destId="{4D71EAE1-2F5B-4142-92AF-71E4B6153B3F}" srcOrd="2" destOrd="0" presId="urn:microsoft.com/office/officeart/2005/8/layout/list1"/>
    <dgm:cxn modelId="{45F84A19-C1BE-4985-AFBC-58B0CA193946}" type="presParOf" srcId="{1F651A0E-8452-4DA4-8011-B986D5332382}" destId="{09CFD32F-F31A-4F97-AB40-2BFCDB3153C6}" srcOrd="3" destOrd="0" presId="urn:microsoft.com/office/officeart/2005/8/layout/list1"/>
    <dgm:cxn modelId="{BE97992A-1CF9-427D-8199-A5A149C73477}" type="presParOf" srcId="{1F651A0E-8452-4DA4-8011-B986D5332382}" destId="{9551C00B-E350-47F3-B2C8-4C67B42E4D2C}" srcOrd="4" destOrd="0" presId="urn:microsoft.com/office/officeart/2005/8/layout/list1"/>
    <dgm:cxn modelId="{C9EF40EA-77D9-4347-BE3B-144761A708F4}" type="presParOf" srcId="{9551C00B-E350-47F3-B2C8-4C67B42E4D2C}" destId="{39C91CD3-7952-4806-9B9D-7E62DA84D3CB}" srcOrd="0" destOrd="0" presId="urn:microsoft.com/office/officeart/2005/8/layout/list1"/>
    <dgm:cxn modelId="{55ECC269-D766-4727-9762-6BEFBCA619CA}" type="presParOf" srcId="{9551C00B-E350-47F3-B2C8-4C67B42E4D2C}" destId="{06BABEF7-7278-4982-BEF1-E6AA8BDF822B}" srcOrd="1" destOrd="0" presId="urn:microsoft.com/office/officeart/2005/8/layout/list1"/>
    <dgm:cxn modelId="{7367EF63-2A48-46CB-8C15-3997E0C8A10B}" type="presParOf" srcId="{1F651A0E-8452-4DA4-8011-B986D5332382}" destId="{1BF13FB8-6294-4B49-B0E8-B4A52D407476}" srcOrd="5" destOrd="0" presId="urn:microsoft.com/office/officeart/2005/8/layout/list1"/>
    <dgm:cxn modelId="{3ADBCD83-3141-4CC7-B70F-1342CA282F4D}" type="presParOf" srcId="{1F651A0E-8452-4DA4-8011-B986D5332382}" destId="{05AE090A-5B4B-41C5-B8FE-0B1A182FAB40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8B7F824C-34E1-46FB-B515-AB6E8DF68DF8}" type="doc">
      <dgm:prSet loTypeId="urn:microsoft.com/office/officeart/2005/8/layout/process1" loCatId="process" qsTypeId="urn:microsoft.com/office/officeart/2005/8/quickstyle/3d1" qsCatId="3D" csTypeId="urn:microsoft.com/office/officeart/2005/8/colors/colorful2" csCatId="colorful" phldr="1"/>
      <dgm:spPr/>
    </dgm:pt>
    <dgm:pt modelId="{2552B95B-9FF6-4C5C-A431-65F1584A3952}">
      <dgm:prSet phldrT="[Текст]" custT="1"/>
      <dgm:spPr/>
      <dgm:t>
        <a:bodyPr/>
        <a:lstStyle/>
        <a:p>
          <a:r>
            <a:rPr lang="ru-RU" sz="1400" dirty="0" smtClean="0"/>
            <a:t>Добровольное общественное объединение представителей лучших семей Пермского края</a:t>
          </a:r>
          <a:endParaRPr lang="ru-RU" sz="1400" dirty="0"/>
        </a:p>
      </dgm:t>
    </dgm:pt>
    <dgm:pt modelId="{FC40B311-49EB-4235-BDF2-469B452EDBD9}" type="parTrans" cxnId="{492D3287-7A81-468E-8844-57EA99C4ED1A}">
      <dgm:prSet/>
      <dgm:spPr/>
      <dgm:t>
        <a:bodyPr/>
        <a:lstStyle/>
        <a:p>
          <a:endParaRPr lang="ru-RU"/>
        </a:p>
      </dgm:t>
    </dgm:pt>
    <dgm:pt modelId="{1190EAA4-0845-4C5A-B8B7-A03589FDFCCA}" type="sibTrans" cxnId="{492D3287-7A81-468E-8844-57EA99C4ED1A}">
      <dgm:prSet/>
      <dgm:spPr/>
      <dgm:t>
        <a:bodyPr/>
        <a:lstStyle/>
        <a:p>
          <a:endParaRPr lang="ru-RU"/>
        </a:p>
      </dgm:t>
    </dgm:pt>
    <dgm:pt modelId="{212FAA2C-E26B-43EB-B6DA-61C613EB9C9D}">
      <dgm:prSet phldrT="[Текст]" custT="1"/>
      <dgm:spPr/>
      <dgm:t>
        <a:bodyPr/>
        <a:lstStyle/>
        <a:p>
          <a:r>
            <a:rPr lang="ru-RU" sz="1400" dirty="0" smtClean="0"/>
            <a:t>Статус общественно-консультативного органа                  с функцией родительской экспертизы </a:t>
          </a:r>
          <a:endParaRPr lang="ru-RU" sz="1400" dirty="0"/>
        </a:p>
      </dgm:t>
    </dgm:pt>
    <dgm:pt modelId="{8ECF81A8-56DD-40BF-AAC0-266D1BED25B3}" type="parTrans" cxnId="{FD11C184-6CCB-4556-923C-356FCF57BED9}">
      <dgm:prSet/>
      <dgm:spPr/>
      <dgm:t>
        <a:bodyPr/>
        <a:lstStyle/>
        <a:p>
          <a:endParaRPr lang="ru-RU"/>
        </a:p>
      </dgm:t>
    </dgm:pt>
    <dgm:pt modelId="{329627E5-E5F9-4979-A252-AB50A2F93190}" type="sibTrans" cxnId="{FD11C184-6CCB-4556-923C-356FCF57BED9}">
      <dgm:prSet/>
      <dgm:spPr/>
      <dgm:t>
        <a:bodyPr/>
        <a:lstStyle/>
        <a:p>
          <a:endParaRPr lang="ru-RU"/>
        </a:p>
      </dgm:t>
    </dgm:pt>
    <dgm:pt modelId="{187DAE29-6909-493C-9213-3A960666D26D}">
      <dgm:prSet phldrT="[Текст]" custT="1"/>
      <dgm:spPr/>
      <dgm:t>
        <a:bodyPr/>
        <a:lstStyle/>
        <a:p>
          <a:r>
            <a:rPr lang="ru-RU" sz="1300" dirty="0" smtClean="0">
              <a:solidFill>
                <a:schemeClr val="tx1"/>
              </a:solidFill>
            </a:rPr>
            <a:t>Переговорная площадка         для родительской общественности и органов муниципальной                              и государственной власти Пермского края</a:t>
          </a:r>
          <a:endParaRPr lang="ru-RU" sz="1300" dirty="0">
            <a:solidFill>
              <a:schemeClr val="tx1"/>
            </a:solidFill>
          </a:endParaRPr>
        </a:p>
      </dgm:t>
    </dgm:pt>
    <dgm:pt modelId="{B6262985-42A2-42D2-AF69-048575F015D7}" type="parTrans" cxnId="{F1A9C07F-48FC-484F-983B-8FB3A4D22512}">
      <dgm:prSet/>
      <dgm:spPr/>
      <dgm:t>
        <a:bodyPr/>
        <a:lstStyle/>
        <a:p>
          <a:endParaRPr lang="ru-RU"/>
        </a:p>
      </dgm:t>
    </dgm:pt>
    <dgm:pt modelId="{438F32C9-447C-4407-BB4B-1E2EB89155D2}" type="sibTrans" cxnId="{F1A9C07F-48FC-484F-983B-8FB3A4D22512}">
      <dgm:prSet/>
      <dgm:spPr/>
      <dgm:t>
        <a:bodyPr/>
        <a:lstStyle/>
        <a:p>
          <a:endParaRPr lang="ru-RU"/>
        </a:p>
      </dgm:t>
    </dgm:pt>
    <dgm:pt modelId="{27B30429-32DA-4392-9CE0-8D9E90289C05}" type="pres">
      <dgm:prSet presAssocID="{8B7F824C-34E1-46FB-B515-AB6E8DF68DF8}" presName="Name0" presStyleCnt="0">
        <dgm:presLayoutVars>
          <dgm:dir/>
          <dgm:resizeHandles val="exact"/>
        </dgm:presLayoutVars>
      </dgm:prSet>
      <dgm:spPr/>
    </dgm:pt>
    <dgm:pt modelId="{DE0357FC-981A-495D-8932-5EAA5635EF19}" type="pres">
      <dgm:prSet presAssocID="{2552B95B-9FF6-4C5C-A431-65F1584A395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00EE99-E5EB-49CF-8F1D-ADC4359F123E}" type="pres">
      <dgm:prSet presAssocID="{1190EAA4-0845-4C5A-B8B7-A03589FDFCCA}" presName="sibTrans" presStyleLbl="sibTrans2D1" presStyleIdx="0" presStyleCnt="2"/>
      <dgm:spPr/>
    </dgm:pt>
    <dgm:pt modelId="{1B8E60DB-906D-4BB5-9B71-F5CCA811F321}" type="pres">
      <dgm:prSet presAssocID="{1190EAA4-0845-4C5A-B8B7-A03589FDFCCA}" presName="connectorText" presStyleLbl="sibTrans2D1" presStyleIdx="0" presStyleCnt="2"/>
      <dgm:spPr/>
    </dgm:pt>
    <dgm:pt modelId="{21D989B9-93AE-4F3F-8E84-02462142ADBD}" type="pres">
      <dgm:prSet presAssocID="{212FAA2C-E26B-43EB-B6DA-61C613EB9C9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7C323D-0832-42CF-BB2B-9BA60DD2049A}" type="pres">
      <dgm:prSet presAssocID="{329627E5-E5F9-4979-A252-AB50A2F93190}" presName="sibTrans" presStyleLbl="sibTrans2D1" presStyleIdx="1" presStyleCnt="2"/>
      <dgm:spPr/>
    </dgm:pt>
    <dgm:pt modelId="{95E286FD-8DDA-46E5-ACC0-53DC5786BD2F}" type="pres">
      <dgm:prSet presAssocID="{329627E5-E5F9-4979-A252-AB50A2F93190}" presName="connectorText" presStyleLbl="sibTrans2D1" presStyleIdx="1" presStyleCnt="2"/>
      <dgm:spPr/>
    </dgm:pt>
    <dgm:pt modelId="{B619D428-8631-44C1-B292-C3F926D1D117}" type="pres">
      <dgm:prSet presAssocID="{187DAE29-6909-493C-9213-3A960666D26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E90B598-15A2-4526-A11B-7EE1048B5E69}" type="presOf" srcId="{329627E5-E5F9-4979-A252-AB50A2F93190}" destId="{95E286FD-8DDA-46E5-ACC0-53DC5786BD2F}" srcOrd="1" destOrd="0" presId="urn:microsoft.com/office/officeart/2005/8/layout/process1"/>
    <dgm:cxn modelId="{318FB9C4-F659-4EF7-8269-8AC6AA027BC9}" type="presOf" srcId="{1190EAA4-0845-4C5A-B8B7-A03589FDFCCA}" destId="{0700EE99-E5EB-49CF-8F1D-ADC4359F123E}" srcOrd="0" destOrd="0" presId="urn:microsoft.com/office/officeart/2005/8/layout/process1"/>
    <dgm:cxn modelId="{AD3E3304-F109-4701-9363-61E1CC3FB867}" type="presOf" srcId="{2552B95B-9FF6-4C5C-A431-65F1584A3952}" destId="{DE0357FC-981A-495D-8932-5EAA5635EF19}" srcOrd="0" destOrd="0" presId="urn:microsoft.com/office/officeart/2005/8/layout/process1"/>
    <dgm:cxn modelId="{E4CB9827-E960-4381-A353-9542ED854B84}" type="presOf" srcId="{1190EAA4-0845-4C5A-B8B7-A03589FDFCCA}" destId="{1B8E60DB-906D-4BB5-9B71-F5CCA811F321}" srcOrd="1" destOrd="0" presId="urn:microsoft.com/office/officeart/2005/8/layout/process1"/>
    <dgm:cxn modelId="{A9F73E9E-B09E-45C8-9648-811F8B66280B}" type="presOf" srcId="{8B7F824C-34E1-46FB-B515-AB6E8DF68DF8}" destId="{27B30429-32DA-4392-9CE0-8D9E90289C05}" srcOrd="0" destOrd="0" presId="urn:microsoft.com/office/officeart/2005/8/layout/process1"/>
    <dgm:cxn modelId="{AF923044-8C29-4340-83BE-CEB822F2902B}" type="presOf" srcId="{187DAE29-6909-493C-9213-3A960666D26D}" destId="{B619D428-8631-44C1-B292-C3F926D1D117}" srcOrd="0" destOrd="0" presId="urn:microsoft.com/office/officeart/2005/8/layout/process1"/>
    <dgm:cxn modelId="{492D3287-7A81-468E-8844-57EA99C4ED1A}" srcId="{8B7F824C-34E1-46FB-B515-AB6E8DF68DF8}" destId="{2552B95B-9FF6-4C5C-A431-65F1584A3952}" srcOrd="0" destOrd="0" parTransId="{FC40B311-49EB-4235-BDF2-469B452EDBD9}" sibTransId="{1190EAA4-0845-4C5A-B8B7-A03589FDFCCA}"/>
    <dgm:cxn modelId="{FD11C184-6CCB-4556-923C-356FCF57BED9}" srcId="{8B7F824C-34E1-46FB-B515-AB6E8DF68DF8}" destId="{212FAA2C-E26B-43EB-B6DA-61C613EB9C9D}" srcOrd="1" destOrd="0" parTransId="{8ECF81A8-56DD-40BF-AAC0-266D1BED25B3}" sibTransId="{329627E5-E5F9-4979-A252-AB50A2F93190}"/>
    <dgm:cxn modelId="{FBE0E964-4E06-4922-96FF-6566F1C9FFBE}" type="presOf" srcId="{329627E5-E5F9-4979-A252-AB50A2F93190}" destId="{707C323D-0832-42CF-BB2B-9BA60DD2049A}" srcOrd="0" destOrd="0" presId="urn:microsoft.com/office/officeart/2005/8/layout/process1"/>
    <dgm:cxn modelId="{EE4DE23C-FCA7-42F1-BEFD-E2944911D8F7}" type="presOf" srcId="{212FAA2C-E26B-43EB-B6DA-61C613EB9C9D}" destId="{21D989B9-93AE-4F3F-8E84-02462142ADBD}" srcOrd="0" destOrd="0" presId="urn:microsoft.com/office/officeart/2005/8/layout/process1"/>
    <dgm:cxn modelId="{F1A9C07F-48FC-484F-983B-8FB3A4D22512}" srcId="{8B7F824C-34E1-46FB-B515-AB6E8DF68DF8}" destId="{187DAE29-6909-493C-9213-3A960666D26D}" srcOrd="2" destOrd="0" parTransId="{B6262985-42A2-42D2-AF69-048575F015D7}" sibTransId="{438F32C9-447C-4407-BB4B-1E2EB89155D2}"/>
    <dgm:cxn modelId="{51E1310C-717A-4ABD-8672-7C2A9C577AB9}" type="presParOf" srcId="{27B30429-32DA-4392-9CE0-8D9E90289C05}" destId="{DE0357FC-981A-495D-8932-5EAA5635EF19}" srcOrd="0" destOrd="0" presId="urn:microsoft.com/office/officeart/2005/8/layout/process1"/>
    <dgm:cxn modelId="{F3CFB993-BA6D-4131-800D-DBF821491CDA}" type="presParOf" srcId="{27B30429-32DA-4392-9CE0-8D9E90289C05}" destId="{0700EE99-E5EB-49CF-8F1D-ADC4359F123E}" srcOrd="1" destOrd="0" presId="urn:microsoft.com/office/officeart/2005/8/layout/process1"/>
    <dgm:cxn modelId="{E08C6E71-E166-45C5-831C-66EFC244E012}" type="presParOf" srcId="{0700EE99-E5EB-49CF-8F1D-ADC4359F123E}" destId="{1B8E60DB-906D-4BB5-9B71-F5CCA811F321}" srcOrd="0" destOrd="0" presId="urn:microsoft.com/office/officeart/2005/8/layout/process1"/>
    <dgm:cxn modelId="{A0EC0641-7308-4063-B591-E948BC38D8B7}" type="presParOf" srcId="{27B30429-32DA-4392-9CE0-8D9E90289C05}" destId="{21D989B9-93AE-4F3F-8E84-02462142ADBD}" srcOrd="2" destOrd="0" presId="urn:microsoft.com/office/officeart/2005/8/layout/process1"/>
    <dgm:cxn modelId="{3776496C-A804-4F73-BE82-F2B16BE11927}" type="presParOf" srcId="{27B30429-32DA-4392-9CE0-8D9E90289C05}" destId="{707C323D-0832-42CF-BB2B-9BA60DD2049A}" srcOrd="3" destOrd="0" presId="urn:microsoft.com/office/officeart/2005/8/layout/process1"/>
    <dgm:cxn modelId="{7FB91DAE-45CF-48DD-A31C-E321B6D8D51A}" type="presParOf" srcId="{707C323D-0832-42CF-BB2B-9BA60DD2049A}" destId="{95E286FD-8DDA-46E5-ACC0-53DC5786BD2F}" srcOrd="0" destOrd="0" presId="urn:microsoft.com/office/officeart/2005/8/layout/process1"/>
    <dgm:cxn modelId="{AF1ECA69-A91C-4AFE-8A75-4DF1A0F2C2C8}" type="presParOf" srcId="{27B30429-32DA-4392-9CE0-8D9E90289C05}" destId="{B619D428-8631-44C1-B292-C3F926D1D11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99FCA1DE-6EE4-4AD5-8FEC-F8997465738C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1EA5F9E-C4D7-4D27-9A97-8D33C703E3A7}">
      <dgm:prSet phldrT="[Текст]"/>
      <dgm:spPr/>
      <dgm:t>
        <a:bodyPr/>
        <a:lstStyle/>
        <a:p>
          <a:r>
            <a:rPr lang="ru-RU" dirty="0" smtClean="0"/>
            <a:t>Определили правила взаимодействия участников Общественного договора:</a:t>
          </a:r>
          <a:endParaRPr lang="ru-RU" dirty="0"/>
        </a:p>
      </dgm:t>
    </dgm:pt>
    <dgm:pt modelId="{6ACEB542-FE8F-46FC-9F0D-30DAF0CB41BF}" type="parTrans" cxnId="{98E3A01D-9195-48D3-AE37-B27713E48968}">
      <dgm:prSet/>
      <dgm:spPr/>
      <dgm:t>
        <a:bodyPr/>
        <a:lstStyle/>
        <a:p>
          <a:endParaRPr lang="ru-RU"/>
        </a:p>
      </dgm:t>
    </dgm:pt>
    <dgm:pt modelId="{F836C0BB-B78E-47C8-947F-E26DB3663B13}" type="sibTrans" cxnId="{98E3A01D-9195-48D3-AE37-B27713E48968}">
      <dgm:prSet/>
      <dgm:spPr/>
      <dgm:t>
        <a:bodyPr/>
        <a:lstStyle/>
        <a:p>
          <a:endParaRPr lang="ru-RU"/>
        </a:p>
      </dgm:t>
    </dgm:pt>
    <dgm:pt modelId="{8826A2BB-44E5-4810-AE1B-7D026789B6CD}">
      <dgm:prSet custT="1"/>
      <dgm:spPr/>
      <dgm:t>
        <a:bodyPr/>
        <a:lstStyle/>
        <a:p>
          <a:r>
            <a:rPr lang="ru-RU" sz="1200" dirty="0" smtClean="0"/>
            <a:t>отношения участников Общественного договора строятся на основе доверия, уважения, персональной и коллективной ответственности за свое и общее дело; </a:t>
          </a:r>
          <a:endParaRPr lang="ru-RU" sz="1200" dirty="0"/>
        </a:p>
      </dgm:t>
    </dgm:pt>
    <dgm:pt modelId="{C1DC6F35-D463-443C-BF17-8965471F9559}" type="parTrans" cxnId="{0CDDD814-6220-4BAA-9CB1-98C0D78D62BD}">
      <dgm:prSet/>
      <dgm:spPr/>
      <dgm:t>
        <a:bodyPr/>
        <a:lstStyle/>
        <a:p>
          <a:endParaRPr lang="ru-RU"/>
        </a:p>
      </dgm:t>
    </dgm:pt>
    <dgm:pt modelId="{B8F050BD-30F1-46F8-934C-433046A231E2}" type="sibTrans" cxnId="{0CDDD814-6220-4BAA-9CB1-98C0D78D62BD}">
      <dgm:prSet/>
      <dgm:spPr/>
      <dgm:t>
        <a:bodyPr/>
        <a:lstStyle/>
        <a:p>
          <a:endParaRPr lang="ru-RU"/>
        </a:p>
      </dgm:t>
    </dgm:pt>
    <dgm:pt modelId="{DB5B6CED-C3F5-4D33-9D1B-416242279A43}">
      <dgm:prSet custT="1"/>
      <dgm:spPr/>
      <dgm:t>
        <a:bodyPr/>
        <a:lstStyle/>
        <a:p>
          <a:r>
            <a:rPr lang="ru-RU" sz="1200" dirty="0" smtClean="0"/>
            <a:t>участники Общественного договора являются членами Большого семейного совета Пермского края – переговорной площадки родительской общественности с представителями органов государственной и муниципальной власти по вопросам детского и семейного благополучия;</a:t>
          </a:r>
          <a:endParaRPr lang="ru-RU" sz="1200" dirty="0"/>
        </a:p>
      </dgm:t>
    </dgm:pt>
    <dgm:pt modelId="{83A46B3C-1303-44C8-95A0-24C35081EDCF}" type="parTrans" cxnId="{009C52CE-4EB6-4A96-8186-BC5DED0477E5}">
      <dgm:prSet/>
      <dgm:spPr/>
      <dgm:t>
        <a:bodyPr/>
        <a:lstStyle/>
        <a:p>
          <a:endParaRPr lang="ru-RU"/>
        </a:p>
      </dgm:t>
    </dgm:pt>
    <dgm:pt modelId="{3DED0341-3975-4A87-816C-13BEC0359330}" type="sibTrans" cxnId="{009C52CE-4EB6-4A96-8186-BC5DED0477E5}">
      <dgm:prSet/>
      <dgm:spPr/>
      <dgm:t>
        <a:bodyPr/>
        <a:lstStyle/>
        <a:p>
          <a:endParaRPr lang="ru-RU"/>
        </a:p>
      </dgm:t>
    </dgm:pt>
    <dgm:pt modelId="{29DC274D-C334-4EFF-92B7-AC31B5887EE6}">
      <dgm:prSet custT="1"/>
      <dgm:spPr/>
      <dgm:t>
        <a:bodyPr/>
        <a:lstStyle/>
        <a:p>
          <a:r>
            <a:rPr lang="ru-RU" sz="1200" dirty="0" smtClean="0"/>
            <a:t>каждый участник имеет право вносить дополнения и изменения в свои обязательства;</a:t>
          </a:r>
          <a:endParaRPr lang="ru-RU" sz="1200" dirty="0"/>
        </a:p>
      </dgm:t>
    </dgm:pt>
    <dgm:pt modelId="{272E6DB0-8A9B-44CB-87AF-2C512890D0D4}" type="parTrans" cxnId="{7022CB2E-A5F3-427E-8A43-A078832A5800}">
      <dgm:prSet/>
      <dgm:spPr/>
      <dgm:t>
        <a:bodyPr/>
        <a:lstStyle/>
        <a:p>
          <a:endParaRPr lang="ru-RU"/>
        </a:p>
      </dgm:t>
    </dgm:pt>
    <dgm:pt modelId="{BD09A66B-0D4C-46AE-A7C2-7275F3004B64}" type="sibTrans" cxnId="{7022CB2E-A5F3-427E-8A43-A078832A5800}">
      <dgm:prSet/>
      <dgm:spPr/>
      <dgm:t>
        <a:bodyPr/>
        <a:lstStyle/>
        <a:p>
          <a:endParaRPr lang="ru-RU"/>
        </a:p>
      </dgm:t>
    </dgm:pt>
    <dgm:pt modelId="{7A777432-551D-4638-9056-A7DFA183B4AA}">
      <dgm:prSet custT="1"/>
      <dgm:spPr/>
      <dgm:t>
        <a:bodyPr/>
        <a:lstStyle/>
        <a:p>
          <a:r>
            <a:rPr lang="ru-RU" sz="1200" dirty="0" smtClean="0"/>
            <a:t>показателем выстроенных отношений участников Общественного договора является совместный план работы по функционированию межведомственной системы родительского образования взрослых и детей в Пермском крае на календарный год.</a:t>
          </a:r>
          <a:endParaRPr lang="ru-RU" sz="1200" dirty="0"/>
        </a:p>
      </dgm:t>
    </dgm:pt>
    <dgm:pt modelId="{34E15FBA-BE9C-4E50-A6C9-53C2482F2EA4}" type="parTrans" cxnId="{53603E1E-04B1-4105-A878-F835FBB965B7}">
      <dgm:prSet/>
      <dgm:spPr/>
      <dgm:t>
        <a:bodyPr/>
        <a:lstStyle/>
        <a:p>
          <a:endParaRPr lang="ru-RU"/>
        </a:p>
      </dgm:t>
    </dgm:pt>
    <dgm:pt modelId="{D7D56638-9918-4E24-AE21-C5A4D5689A73}" type="sibTrans" cxnId="{53603E1E-04B1-4105-A878-F835FBB965B7}">
      <dgm:prSet/>
      <dgm:spPr/>
      <dgm:t>
        <a:bodyPr/>
        <a:lstStyle/>
        <a:p>
          <a:endParaRPr lang="ru-RU"/>
        </a:p>
      </dgm:t>
    </dgm:pt>
    <dgm:pt modelId="{05723FFF-53B8-4B08-844C-985099AE7ED6}">
      <dgm:prSet/>
      <dgm:spPr>
        <a:solidFill>
          <a:schemeClr val="accent4"/>
        </a:solidFill>
      </dgm:spPr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Взяли на себя обязательства по функционированию в Пермском крае межведомственной системы родительского образования.</a:t>
          </a:r>
          <a:endParaRPr lang="ru-RU" dirty="0">
            <a:solidFill>
              <a:schemeClr val="bg1"/>
            </a:solidFill>
          </a:endParaRPr>
        </a:p>
      </dgm:t>
    </dgm:pt>
    <dgm:pt modelId="{049EF240-FE3F-4056-84D4-B4CE09BDBF34}" type="parTrans" cxnId="{85940995-EC46-48AB-AA1B-6222481C663F}">
      <dgm:prSet/>
      <dgm:spPr/>
      <dgm:t>
        <a:bodyPr/>
        <a:lstStyle/>
        <a:p>
          <a:endParaRPr lang="ru-RU"/>
        </a:p>
      </dgm:t>
    </dgm:pt>
    <dgm:pt modelId="{27D6B903-C13C-4F04-85F5-F037120F281B}" type="sibTrans" cxnId="{85940995-EC46-48AB-AA1B-6222481C663F}">
      <dgm:prSet/>
      <dgm:spPr/>
      <dgm:t>
        <a:bodyPr/>
        <a:lstStyle/>
        <a:p>
          <a:endParaRPr lang="ru-RU"/>
        </a:p>
      </dgm:t>
    </dgm:pt>
    <dgm:pt modelId="{694D4353-2DBD-4284-B6DF-432C80F806E7}" type="pres">
      <dgm:prSet presAssocID="{99FCA1DE-6EE4-4AD5-8FEC-F8997465738C}" presName="linear" presStyleCnt="0">
        <dgm:presLayoutVars>
          <dgm:animLvl val="lvl"/>
          <dgm:resizeHandles val="exact"/>
        </dgm:presLayoutVars>
      </dgm:prSet>
      <dgm:spPr/>
    </dgm:pt>
    <dgm:pt modelId="{462BB2EA-32DD-4E3D-8801-CDFAA76E9332}" type="pres">
      <dgm:prSet presAssocID="{91EA5F9E-C4D7-4D27-9A97-8D33C703E3A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AE4BBC-80F1-4BE4-89EC-5E47C7DE1C42}" type="pres">
      <dgm:prSet presAssocID="{91EA5F9E-C4D7-4D27-9A97-8D33C703E3A7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B75D7E-5A69-4BBC-AEA3-6EDDD5E8518F}" type="pres">
      <dgm:prSet presAssocID="{05723FFF-53B8-4B08-844C-985099AE7ED6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98E3A01D-9195-48D3-AE37-B27713E48968}" srcId="{99FCA1DE-6EE4-4AD5-8FEC-F8997465738C}" destId="{91EA5F9E-C4D7-4D27-9A97-8D33C703E3A7}" srcOrd="0" destOrd="0" parTransId="{6ACEB542-FE8F-46FC-9F0D-30DAF0CB41BF}" sibTransId="{F836C0BB-B78E-47C8-947F-E26DB3663B13}"/>
    <dgm:cxn modelId="{85940995-EC46-48AB-AA1B-6222481C663F}" srcId="{99FCA1DE-6EE4-4AD5-8FEC-F8997465738C}" destId="{05723FFF-53B8-4B08-844C-985099AE7ED6}" srcOrd="1" destOrd="0" parTransId="{049EF240-FE3F-4056-84D4-B4CE09BDBF34}" sibTransId="{27D6B903-C13C-4F04-85F5-F037120F281B}"/>
    <dgm:cxn modelId="{01167D4A-AF7C-4D72-94F2-25D90DDDDE8C}" type="presOf" srcId="{05723FFF-53B8-4B08-844C-985099AE7ED6}" destId="{1DB75D7E-5A69-4BBC-AEA3-6EDDD5E8518F}" srcOrd="0" destOrd="0" presId="urn:microsoft.com/office/officeart/2005/8/layout/vList2"/>
    <dgm:cxn modelId="{1A13BF51-DDBF-4E74-B019-C5F962CDB714}" type="presOf" srcId="{DB5B6CED-C3F5-4D33-9D1B-416242279A43}" destId="{E1AE4BBC-80F1-4BE4-89EC-5E47C7DE1C42}" srcOrd="0" destOrd="1" presId="urn:microsoft.com/office/officeart/2005/8/layout/vList2"/>
    <dgm:cxn modelId="{4BF9F06A-5B84-47B0-8E4A-84CE2DA9EBA2}" type="presOf" srcId="{7A777432-551D-4638-9056-A7DFA183B4AA}" destId="{E1AE4BBC-80F1-4BE4-89EC-5E47C7DE1C42}" srcOrd="0" destOrd="3" presId="urn:microsoft.com/office/officeart/2005/8/layout/vList2"/>
    <dgm:cxn modelId="{97C69D69-6CE6-4427-ACF1-F6A27DDB7E43}" type="presOf" srcId="{99FCA1DE-6EE4-4AD5-8FEC-F8997465738C}" destId="{694D4353-2DBD-4284-B6DF-432C80F806E7}" srcOrd="0" destOrd="0" presId="urn:microsoft.com/office/officeart/2005/8/layout/vList2"/>
    <dgm:cxn modelId="{9738F2A4-EBF9-43FE-91B5-1F5033D97590}" type="presOf" srcId="{29DC274D-C334-4EFF-92B7-AC31B5887EE6}" destId="{E1AE4BBC-80F1-4BE4-89EC-5E47C7DE1C42}" srcOrd="0" destOrd="2" presId="urn:microsoft.com/office/officeart/2005/8/layout/vList2"/>
    <dgm:cxn modelId="{009C52CE-4EB6-4A96-8186-BC5DED0477E5}" srcId="{91EA5F9E-C4D7-4D27-9A97-8D33C703E3A7}" destId="{DB5B6CED-C3F5-4D33-9D1B-416242279A43}" srcOrd="1" destOrd="0" parTransId="{83A46B3C-1303-44C8-95A0-24C35081EDCF}" sibTransId="{3DED0341-3975-4A87-816C-13BEC0359330}"/>
    <dgm:cxn modelId="{7022CB2E-A5F3-427E-8A43-A078832A5800}" srcId="{91EA5F9E-C4D7-4D27-9A97-8D33C703E3A7}" destId="{29DC274D-C334-4EFF-92B7-AC31B5887EE6}" srcOrd="2" destOrd="0" parTransId="{272E6DB0-8A9B-44CB-87AF-2C512890D0D4}" sibTransId="{BD09A66B-0D4C-46AE-A7C2-7275F3004B64}"/>
    <dgm:cxn modelId="{53603E1E-04B1-4105-A878-F835FBB965B7}" srcId="{91EA5F9E-C4D7-4D27-9A97-8D33C703E3A7}" destId="{7A777432-551D-4638-9056-A7DFA183B4AA}" srcOrd="3" destOrd="0" parTransId="{34E15FBA-BE9C-4E50-A6C9-53C2482F2EA4}" sibTransId="{D7D56638-9918-4E24-AE21-C5A4D5689A73}"/>
    <dgm:cxn modelId="{0CDDD814-6220-4BAA-9CB1-98C0D78D62BD}" srcId="{91EA5F9E-C4D7-4D27-9A97-8D33C703E3A7}" destId="{8826A2BB-44E5-4810-AE1B-7D026789B6CD}" srcOrd="0" destOrd="0" parTransId="{C1DC6F35-D463-443C-BF17-8965471F9559}" sibTransId="{B8F050BD-30F1-46F8-934C-433046A231E2}"/>
    <dgm:cxn modelId="{551F1601-70DE-409B-9E92-2F8FC95B712D}" type="presOf" srcId="{8826A2BB-44E5-4810-AE1B-7D026789B6CD}" destId="{E1AE4BBC-80F1-4BE4-89EC-5E47C7DE1C42}" srcOrd="0" destOrd="0" presId="urn:microsoft.com/office/officeart/2005/8/layout/vList2"/>
    <dgm:cxn modelId="{6A7E45F8-6E72-4A41-BA16-C6A08DB3AF26}" type="presOf" srcId="{91EA5F9E-C4D7-4D27-9A97-8D33C703E3A7}" destId="{462BB2EA-32DD-4E3D-8801-CDFAA76E9332}" srcOrd="0" destOrd="0" presId="urn:microsoft.com/office/officeart/2005/8/layout/vList2"/>
    <dgm:cxn modelId="{4297A74F-C0BF-4420-AA00-82DD30D717FD}" type="presParOf" srcId="{694D4353-2DBD-4284-B6DF-432C80F806E7}" destId="{462BB2EA-32DD-4E3D-8801-CDFAA76E9332}" srcOrd="0" destOrd="0" presId="urn:microsoft.com/office/officeart/2005/8/layout/vList2"/>
    <dgm:cxn modelId="{5B588F31-DFB8-48F6-9FBE-57FE4F36F790}" type="presParOf" srcId="{694D4353-2DBD-4284-B6DF-432C80F806E7}" destId="{E1AE4BBC-80F1-4BE4-89EC-5E47C7DE1C42}" srcOrd="1" destOrd="0" presId="urn:microsoft.com/office/officeart/2005/8/layout/vList2"/>
    <dgm:cxn modelId="{6161061E-F42E-4B3C-8258-77C5609BD992}" type="presParOf" srcId="{694D4353-2DBD-4284-B6DF-432C80F806E7}" destId="{1DB75D7E-5A69-4BBC-AEA3-6EDDD5E8518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6FBCBC-98C8-4DAE-A2F7-8BFB31D7FCE2}" type="doc">
      <dgm:prSet loTypeId="urn:microsoft.com/office/officeart/2005/8/layout/hList9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AA0E49A-EDDF-4FF0-A1BC-471916228607}">
      <dgm:prSet phldrT="[Текст]"/>
      <dgm:spPr/>
      <dgm:t>
        <a:bodyPr/>
        <a:lstStyle/>
        <a:p>
          <a:r>
            <a:rPr lang="ru-RU" dirty="0" smtClean="0"/>
            <a:t>2016 год</a:t>
          </a:r>
          <a:endParaRPr lang="ru-RU" dirty="0"/>
        </a:p>
      </dgm:t>
    </dgm:pt>
    <dgm:pt modelId="{21CC74B0-8F62-4A94-9C84-E71FCB78C00B}" type="parTrans" cxnId="{5E4B90A7-0F0C-4211-99FD-15E59E88D726}">
      <dgm:prSet/>
      <dgm:spPr/>
      <dgm:t>
        <a:bodyPr/>
        <a:lstStyle/>
        <a:p>
          <a:endParaRPr lang="ru-RU"/>
        </a:p>
      </dgm:t>
    </dgm:pt>
    <dgm:pt modelId="{BB758AE5-04B5-47D7-BC9F-C40EEFBB960D}" type="sibTrans" cxnId="{5E4B90A7-0F0C-4211-99FD-15E59E88D726}">
      <dgm:prSet/>
      <dgm:spPr/>
      <dgm:t>
        <a:bodyPr/>
        <a:lstStyle/>
        <a:p>
          <a:endParaRPr lang="ru-RU"/>
        </a:p>
      </dgm:t>
    </dgm:pt>
    <dgm:pt modelId="{4D5D482E-93F2-4818-9354-15231A7F4777}">
      <dgm:prSet phldrT="[Текст]"/>
      <dgm:spPr/>
      <dgm:t>
        <a:bodyPr/>
        <a:lstStyle/>
        <a:p>
          <a:r>
            <a:rPr lang="ru-RU" dirty="0" smtClean="0"/>
            <a:t>570 077 детей</a:t>
          </a:r>
          <a:endParaRPr lang="ru-RU" dirty="0"/>
        </a:p>
      </dgm:t>
    </dgm:pt>
    <dgm:pt modelId="{3E6E0CAE-C16A-434B-805B-3C73C9038582}" type="parTrans" cxnId="{57C77621-835F-4D1A-A83F-C23A884207BE}">
      <dgm:prSet/>
      <dgm:spPr/>
      <dgm:t>
        <a:bodyPr/>
        <a:lstStyle/>
        <a:p>
          <a:endParaRPr lang="ru-RU"/>
        </a:p>
      </dgm:t>
    </dgm:pt>
    <dgm:pt modelId="{AD030189-DE02-41C4-8778-A41884C01CA1}" type="sibTrans" cxnId="{57C77621-835F-4D1A-A83F-C23A884207BE}">
      <dgm:prSet/>
      <dgm:spPr/>
      <dgm:t>
        <a:bodyPr/>
        <a:lstStyle/>
        <a:p>
          <a:endParaRPr lang="ru-RU"/>
        </a:p>
      </dgm:t>
    </dgm:pt>
    <dgm:pt modelId="{8D1AA58A-CD34-4A2A-9A6F-BDC4041E6E78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2017 год</a:t>
          </a:r>
          <a:endParaRPr lang="ru-RU" dirty="0">
            <a:solidFill>
              <a:schemeClr val="tx1"/>
            </a:solidFill>
          </a:endParaRPr>
        </a:p>
      </dgm:t>
    </dgm:pt>
    <dgm:pt modelId="{EC35F725-003F-4963-B68F-D77AFE5DA178}" type="parTrans" cxnId="{E93BA276-8D46-4539-BE38-90ED468F2D6F}">
      <dgm:prSet/>
      <dgm:spPr/>
      <dgm:t>
        <a:bodyPr/>
        <a:lstStyle/>
        <a:p>
          <a:endParaRPr lang="ru-RU"/>
        </a:p>
      </dgm:t>
    </dgm:pt>
    <dgm:pt modelId="{09C8B8FB-CD92-46F7-9844-6DA501A096C9}" type="sibTrans" cxnId="{E93BA276-8D46-4539-BE38-90ED468F2D6F}">
      <dgm:prSet/>
      <dgm:spPr/>
      <dgm:t>
        <a:bodyPr/>
        <a:lstStyle/>
        <a:p>
          <a:endParaRPr lang="ru-RU"/>
        </a:p>
      </dgm:t>
    </dgm:pt>
    <dgm:pt modelId="{E97901E2-B8DE-48B9-9437-50812199D326}">
      <dgm:prSet phldrT="[Текст]"/>
      <dgm:spPr/>
      <dgm:t>
        <a:bodyPr/>
        <a:lstStyle/>
        <a:p>
          <a:r>
            <a:rPr lang="ru-RU" dirty="0" smtClean="0"/>
            <a:t>609 584 ребенка</a:t>
          </a:r>
          <a:endParaRPr lang="ru-RU" dirty="0"/>
        </a:p>
      </dgm:t>
    </dgm:pt>
    <dgm:pt modelId="{C0506885-A247-45EF-A891-9C86216526AB}" type="parTrans" cxnId="{31580F3F-DC62-44BA-AF86-17374558E375}">
      <dgm:prSet/>
      <dgm:spPr/>
      <dgm:t>
        <a:bodyPr/>
        <a:lstStyle/>
        <a:p>
          <a:endParaRPr lang="ru-RU"/>
        </a:p>
      </dgm:t>
    </dgm:pt>
    <dgm:pt modelId="{DD572C37-3A3A-423D-BCD7-F19B05649ED2}" type="sibTrans" cxnId="{31580F3F-DC62-44BA-AF86-17374558E375}">
      <dgm:prSet/>
      <dgm:spPr/>
      <dgm:t>
        <a:bodyPr/>
        <a:lstStyle/>
        <a:p>
          <a:endParaRPr lang="ru-RU"/>
        </a:p>
      </dgm:t>
    </dgm:pt>
    <dgm:pt modelId="{E87C8FB3-8FC5-46A0-BFC6-8292CF508B9E}">
      <dgm:prSet phldrT="[Текст]"/>
      <dgm:spPr/>
      <dgm:t>
        <a:bodyPr/>
        <a:lstStyle/>
        <a:p>
          <a:r>
            <a:rPr lang="ru-RU" dirty="0" smtClean="0"/>
            <a:t>2018 год</a:t>
          </a:r>
          <a:endParaRPr lang="ru-RU" dirty="0"/>
        </a:p>
      </dgm:t>
    </dgm:pt>
    <dgm:pt modelId="{BDA1B1E0-9054-44A4-83BE-8E434D06A3FB}" type="parTrans" cxnId="{C36348F0-CE29-4C17-AF4C-C19B3664A805}">
      <dgm:prSet/>
      <dgm:spPr/>
      <dgm:t>
        <a:bodyPr/>
        <a:lstStyle/>
        <a:p>
          <a:endParaRPr lang="ru-RU"/>
        </a:p>
      </dgm:t>
    </dgm:pt>
    <dgm:pt modelId="{1F2850CD-2200-4B94-9627-0A448D7E1B35}" type="sibTrans" cxnId="{C36348F0-CE29-4C17-AF4C-C19B3664A805}">
      <dgm:prSet/>
      <dgm:spPr/>
      <dgm:t>
        <a:bodyPr/>
        <a:lstStyle/>
        <a:p>
          <a:endParaRPr lang="ru-RU"/>
        </a:p>
      </dgm:t>
    </dgm:pt>
    <dgm:pt modelId="{82096075-BD4F-47FE-8463-72DB7FE7120D}">
      <dgm:prSet phldrT="[Текст]"/>
      <dgm:spPr/>
      <dgm:t>
        <a:bodyPr/>
        <a:lstStyle/>
        <a:p>
          <a:r>
            <a:rPr lang="ru-RU" dirty="0" smtClean="0"/>
            <a:t>585 751 ребенок</a:t>
          </a:r>
          <a:endParaRPr lang="ru-RU" dirty="0"/>
        </a:p>
      </dgm:t>
    </dgm:pt>
    <dgm:pt modelId="{EC7FD85B-8C04-4344-89D1-B9531ACB4D1D}" type="parTrans" cxnId="{0A1C2461-F2D4-43CF-B375-A848F9238FF5}">
      <dgm:prSet/>
      <dgm:spPr/>
      <dgm:t>
        <a:bodyPr/>
        <a:lstStyle/>
        <a:p>
          <a:endParaRPr lang="ru-RU"/>
        </a:p>
      </dgm:t>
    </dgm:pt>
    <dgm:pt modelId="{09A3F2FA-5963-4D4D-9DE9-9825F85D3E70}" type="sibTrans" cxnId="{0A1C2461-F2D4-43CF-B375-A848F9238FF5}">
      <dgm:prSet/>
      <dgm:spPr/>
      <dgm:t>
        <a:bodyPr/>
        <a:lstStyle/>
        <a:p>
          <a:endParaRPr lang="ru-RU"/>
        </a:p>
      </dgm:t>
    </dgm:pt>
    <dgm:pt modelId="{8039C457-09D9-4732-89EC-25CEAEE8C2CA}" type="pres">
      <dgm:prSet presAssocID="{CC6FBCBC-98C8-4DAE-A2F7-8BFB31D7FCE2}" presName="list" presStyleCnt="0">
        <dgm:presLayoutVars>
          <dgm:dir/>
          <dgm:animLvl val="lvl"/>
        </dgm:presLayoutVars>
      </dgm:prSet>
      <dgm:spPr/>
    </dgm:pt>
    <dgm:pt modelId="{410580B7-F657-46E2-85B1-FD608D1CABD2}" type="pres">
      <dgm:prSet presAssocID="{EAA0E49A-EDDF-4FF0-A1BC-471916228607}" presName="posSpace" presStyleCnt="0"/>
      <dgm:spPr/>
    </dgm:pt>
    <dgm:pt modelId="{35750B22-8437-44DF-B767-BB0C277E1B8F}" type="pres">
      <dgm:prSet presAssocID="{EAA0E49A-EDDF-4FF0-A1BC-471916228607}" presName="vertFlow" presStyleCnt="0"/>
      <dgm:spPr/>
    </dgm:pt>
    <dgm:pt modelId="{78B61302-B05A-4847-8558-007DCB402037}" type="pres">
      <dgm:prSet presAssocID="{EAA0E49A-EDDF-4FF0-A1BC-471916228607}" presName="topSpace" presStyleCnt="0"/>
      <dgm:spPr/>
    </dgm:pt>
    <dgm:pt modelId="{A214DA4E-EBC7-4979-BC86-FA33D7256D52}" type="pres">
      <dgm:prSet presAssocID="{EAA0E49A-EDDF-4FF0-A1BC-471916228607}" presName="firstComp" presStyleCnt="0"/>
      <dgm:spPr/>
    </dgm:pt>
    <dgm:pt modelId="{55F70713-4E52-4A2C-BFC5-8D16B6A5BCBF}" type="pres">
      <dgm:prSet presAssocID="{EAA0E49A-EDDF-4FF0-A1BC-471916228607}" presName="firstChild" presStyleLbl="bgAccFollowNode1" presStyleIdx="0" presStyleCnt="3"/>
      <dgm:spPr/>
    </dgm:pt>
    <dgm:pt modelId="{0B943091-2D3F-47B3-94D7-B99C35B1A66A}" type="pres">
      <dgm:prSet presAssocID="{EAA0E49A-EDDF-4FF0-A1BC-471916228607}" presName="firstChildTx" presStyleLbl="bgAccFollowNode1" presStyleIdx="0" presStyleCnt="3">
        <dgm:presLayoutVars>
          <dgm:bulletEnabled val="1"/>
        </dgm:presLayoutVars>
      </dgm:prSet>
      <dgm:spPr/>
    </dgm:pt>
    <dgm:pt modelId="{F1824F6C-793C-4A13-B1DD-F4B3BA126D03}" type="pres">
      <dgm:prSet presAssocID="{EAA0E49A-EDDF-4FF0-A1BC-471916228607}" presName="negSpace" presStyleCnt="0"/>
      <dgm:spPr/>
    </dgm:pt>
    <dgm:pt modelId="{0C05D62B-9364-4F99-BFC5-34E1F81178DB}" type="pres">
      <dgm:prSet presAssocID="{EAA0E49A-EDDF-4FF0-A1BC-471916228607}" presName="circle" presStyleLbl="node1" presStyleIdx="0" presStyleCnt="3"/>
      <dgm:spPr/>
    </dgm:pt>
    <dgm:pt modelId="{CC88039F-1D9E-41DF-A35C-E99084D1A714}" type="pres">
      <dgm:prSet presAssocID="{BB758AE5-04B5-47D7-BC9F-C40EEFBB960D}" presName="transSpace" presStyleCnt="0"/>
      <dgm:spPr/>
    </dgm:pt>
    <dgm:pt modelId="{647826F4-8326-494A-8B27-265359C9EFFF}" type="pres">
      <dgm:prSet presAssocID="{8D1AA58A-CD34-4A2A-9A6F-BDC4041E6E78}" presName="posSpace" presStyleCnt="0"/>
      <dgm:spPr/>
    </dgm:pt>
    <dgm:pt modelId="{05D10284-B696-4F77-8667-47161E7251A8}" type="pres">
      <dgm:prSet presAssocID="{8D1AA58A-CD34-4A2A-9A6F-BDC4041E6E78}" presName="vertFlow" presStyleCnt="0"/>
      <dgm:spPr/>
    </dgm:pt>
    <dgm:pt modelId="{595CFB78-96FC-4B58-AEF2-EB35CC317356}" type="pres">
      <dgm:prSet presAssocID="{8D1AA58A-CD34-4A2A-9A6F-BDC4041E6E78}" presName="topSpace" presStyleCnt="0"/>
      <dgm:spPr/>
    </dgm:pt>
    <dgm:pt modelId="{2E2BC52D-D28B-40D5-8ABB-7ED0A24CCC41}" type="pres">
      <dgm:prSet presAssocID="{8D1AA58A-CD34-4A2A-9A6F-BDC4041E6E78}" presName="firstComp" presStyleCnt="0"/>
      <dgm:spPr/>
    </dgm:pt>
    <dgm:pt modelId="{ACDFCBDB-F1F9-4DF8-A806-3835929B3474}" type="pres">
      <dgm:prSet presAssocID="{8D1AA58A-CD34-4A2A-9A6F-BDC4041E6E78}" presName="firstChild" presStyleLbl="bgAccFollowNode1" presStyleIdx="1" presStyleCnt="3"/>
      <dgm:spPr/>
    </dgm:pt>
    <dgm:pt modelId="{9B614726-EE1E-49AC-AF92-2A22A267C385}" type="pres">
      <dgm:prSet presAssocID="{8D1AA58A-CD34-4A2A-9A6F-BDC4041E6E78}" presName="firstChildTx" presStyleLbl="bgAccFollowNode1" presStyleIdx="1" presStyleCnt="3">
        <dgm:presLayoutVars>
          <dgm:bulletEnabled val="1"/>
        </dgm:presLayoutVars>
      </dgm:prSet>
      <dgm:spPr/>
    </dgm:pt>
    <dgm:pt modelId="{EB673A51-E823-4BB0-B496-F2154EF09F24}" type="pres">
      <dgm:prSet presAssocID="{8D1AA58A-CD34-4A2A-9A6F-BDC4041E6E78}" presName="negSpace" presStyleCnt="0"/>
      <dgm:spPr/>
    </dgm:pt>
    <dgm:pt modelId="{E1A5918A-2BE2-4B20-998F-D8BDF3EDA661}" type="pres">
      <dgm:prSet presAssocID="{8D1AA58A-CD34-4A2A-9A6F-BDC4041E6E78}" presName="circle" presStyleLbl="node1" presStyleIdx="1" presStyleCnt="3"/>
      <dgm:spPr/>
    </dgm:pt>
    <dgm:pt modelId="{C5527796-50F9-4C0E-A125-61D5BFE12285}" type="pres">
      <dgm:prSet presAssocID="{09C8B8FB-CD92-46F7-9844-6DA501A096C9}" presName="transSpace" presStyleCnt="0"/>
      <dgm:spPr/>
    </dgm:pt>
    <dgm:pt modelId="{94EC190F-2A74-45A2-AD0F-4C8D023CB5A4}" type="pres">
      <dgm:prSet presAssocID="{E87C8FB3-8FC5-46A0-BFC6-8292CF508B9E}" presName="posSpace" presStyleCnt="0"/>
      <dgm:spPr/>
    </dgm:pt>
    <dgm:pt modelId="{CEEA961F-02B1-4B4E-8246-DE1886B642CC}" type="pres">
      <dgm:prSet presAssocID="{E87C8FB3-8FC5-46A0-BFC6-8292CF508B9E}" presName="vertFlow" presStyleCnt="0"/>
      <dgm:spPr/>
    </dgm:pt>
    <dgm:pt modelId="{6EDAB39A-9B5F-425B-A7E7-B91F2234406E}" type="pres">
      <dgm:prSet presAssocID="{E87C8FB3-8FC5-46A0-BFC6-8292CF508B9E}" presName="topSpace" presStyleCnt="0"/>
      <dgm:spPr/>
    </dgm:pt>
    <dgm:pt modelId="{8A4BBA41-9819-4219-923B-B4C07871B848}" type="pres">
      <dgm:prSet presAssocID="{E87C8FB3-8FC5-46A0-BFC6-8292CF508B9E}" presName="firstComp" presStyleCnt="0"/>
      <dgm:spPr/>
    </dgm:pt>
    <dgm:pt modelId="{B9619C14-5C51-4073-BCFD-437934750B69}" type="pres">
      <dgm:prSet presAssocID="{E87C8FB3-8FC5-46A0-BFC6-8292CF508B9E}" presName="firstChild" presStyleLbl="bgAccFollowNode1" presStyleIdx="2" presStyleCnt="3"/>
      <dgm:spPr/>
    </dgm:pt>
    <dgm:pt modelId="{85749DB6-FA14-497F-9124-74D4FE55E4BF}" type="pres">
      <dgm:prSet presAssocID="{E87C8FB3-8FC5-46A0-BFC6-8292CF508B9E}" presName="firstChildTx" presStyleLbl="bgAccFollowNode1" presStyleIdx="2" presStyleCnt="3">
        <dgm:presLayoutVars>
          <dgm:bulletEnabled val="1"/>
        </dgm:presLayoutVars>
      </dgm:prSet>
      <dgm:spPr/>
    </dgm:pt>
    <dgm:pt modelId="{7F0924AA-0BAD-4822-83DE-50486CAA29C3}" type="pres">
      <dgm:prSet presAssocID="{E87C8FB3-8FC5-46A0-BFC6-8292CF508B9E}" presName="negSpace" presStyleCnt="0"/>
      <dgm:spPr/>
    </dgm:pt>
    <dgm:pt modelId="{D93F93D2-18C4-46E6-8270-A89D211E09FE}" type="pres">
      <dgm:prSet presAssocID="{E87C8FB3-8FC5-46A0-BFC6-8292CF508B9E}" presName="circle" presStyleLbl="node1" presStyleIdx="2" presStyleCnt="3"/>
      <dgm:spPr/>
    </dgm:pt>
  </dgm:ptLst>
  <dgm:cxnLst>
    <dgm:cxn modelId="{0A1C2461-F2D4-43CF-B375-A848F9238FF5}" srcId="{E87C8FB3-8FC5-46A0-BFC6-8292CF508B9E}" destId="{82096075-BD4F-47FE-8463-72DB7FE7120D}" srcOrd="0" destOrd="0" parTransId="{EC7FD85B-8C04-4344-89D1-B9531ACB4D1D}" sibTransId="{09A3F2FA-5963-4D4D-9DE9-9825F85D3E70}"/>
    <dgm:cxn modelId="{C36348F0-CE29-4C17-AF4C-C19B3664A805}" srcId="{CC6FBCBC-98C8-4DAE-A2F7-8BFB31D7FCE2}" destId="{E87C8FB3-8FC5-46A0-BFC6-8292CF508B9E}" srcOrd="2" destOrd="0" parTransId="{BDA1B1E0-9054-44A4-83BE-8E434D06A3FB}" sibTransId="{1F2850CD-2200-4B94-9627-0A448D7E1B35}"/>
    <dgm:cxn modelId="{8F8DB676-B107-457E-B775-AD3B6A9803D3}" type="presOf" srcId="{82096075-BD4F-47FE-8463-72DB7FE7120D}" destId="{B9619C14-5C51-4073-BCFD-437934750B69}" srcOrd="0" destOrd="0" presId="urn:microsoft.com/office/officeart/2005/8/layout/hList9"/>
    <dgm:cxn modelId="{61AB91AE-C19C-4CDD-8F89-1CE97E1F5019}" type="presOf" srcId="{82096075-BD4F-47FE-8463-72DB7FE7120D}" destId="{85749DB6-FA14-497F-9124-74D4FE55E4BF}" srcOrd="1" destOrd="0" presId="urn:microsoft.com/office/officeart/2005/8/layout/hList9"/>
    <dgm:cxn modelId="{9BFEE6DB-4724-473A-A2D0-91FE692C20AA}" type="presOf" srcId="{E97901E2-B8DE-48B9-9437-50812199D326}" destId="{9B614726-EE1E-49AC-AF92-2A22A267C385}" srcOrd="1" destOrd="0" presId="urn:microsoft.com/office/officeart/2005/8/layout/hList9"/>
    <dgm:cxn modelId="{9E4A70B1-7897-4AE6-940F-24BD7728765A}" type="presOf" srcId="{CC6FBCBC-98C8-4DAE-A2F7-8BFB31D7FCE2}" destId="{8039C457-09D9-4732-89EC-25CEAEE8C2CA}" srcOrd="0" destOrd="0" presId="urn:microsoft.com/office/officeart/2005/8/layout/hList9"/>
    <dgm:cxn modelId="{BB37059B-A812-4947-86B6-8E3141A213E5}" type="presOf" srcId="{4D5D482E-93F2-4818-9354-15231A7F4777}" destId="{55F70713-4E52-4A2C-BFC5-8D16B6A5BCBF}" srcOrd="0" destOrd="0" presId="urn:microsoft.com/office/officeart/2005/8/layout/hList9"/>
    <dgm:cxn modelId="{84115BFB-AD43-4F04-828B-91B613AD1660}" type="presOf" srcId="{8D1AA58A-CD34-4A2A-9A6F-BDC4041E6E78}" destId="{E1A5918A-2BE2-4B20-998F-D8BDF3EDA661}" srcOrd="0" destOrd="0" presId="urn:microsoft.com/office/officeart/2005/8/layout/hList9"/>
    <dgm:cxn modelId="{9E80DB02-1992-4489-BA25-DB77878181AA}" type="presOf" srcId="{E87C8FB3-8FC5-46A0-BFC6-8292CF508B9E}" destId="{D93F93D2-18C4-46E6-8270-A89D211E09FE}" srcOrd="0" destOrd="0" presId="urn:microsoft.com/office/officeart/2005/8/layout/hList9"/>
    <dgm:cxn modelId="{D00348C2-B2E7-448B-8B8B-BAC37CD82A76}" type="presOf" srcId="{E97901E2-B8DE-48B9-9437-50812199D326}" destId="{ACDFCBDB-F1F9-4DF8-A806-3835929B3474}" srcOrd="0" destOrd="0" presId="urn:microsoft.com/office/officeart/2005/8/layout/hList9"/>
    <dgm:cxn modelId="{57C77621-835F-4D1A-A83F-C23A884207BE}" srcId="{EAA0E49A-EDDF-4FF0-A1BC-471916228607}" destId="{4D5D482E-93F2-4818-9354-15231A7F4777}" srcOrd="0" destOrd="0" parTransId="{3E6E0CAE-C16A-434B-805B-3C73C9038582}" sibTransId="{AD030189-DE02-41C4-8778-A41884C01CA1}"/>
    <dgm:cxn modelId="{E93BA276-8D46-4539-BE38-90ED468F2D6F}" srcId="{CC6FBCBC-98C8-4DAE-A2F7-8BFB31D7FCE2}" destId="{8D1AA58A-CD34-4A2A-9A6F-BDC4041E6E78}" srcOrd="1" destOrd="0" parTransId="{EC35F725-003F-4963-B68F-D77AFE5DA178}" sibTransId="{09C8B8FB-CD92-46F7-9844-6DA501A096C9}"/>
    <dgm:cxn modelId="{5E4B90A7-0F0C-4211-99FD-15E59E88D726}" srcId="{CC6FBCBC-98C8-4DAE-A2F7-8BFB31D7FCE2}" destId="{EAA0E49A-EDDF-4FF0-A1BC-471916228607}" srcOrd="0" destOrd="0" parTransId="{21CC74B0-8F62-4A94-9C84-E71FCB78C00B}" sibTransId="{BB758AE5-04B5-47D7-BC9F-C40EEFBB960D}"/>
    <dgm:cxn modelId="{31580F3F-DC62-44BA-AF86-17374558E375}" srcId="{8D1AA58A-CD34-4A2A-9A6F-BDC4041E6E78}" destId="{E97901E2-B8DE-48B9-9437-50812199D326}" srcOrd="0" destOrd="0" parTransId="{C0506885-A247-45EF-A891-9C86216526AB}" sibTransId="{DD572C37-3A3A-423D-BCD7-F19B05649ED2}"/>
    <dgm:cxn modelId="{7CDB1CC1-E4F9-49C2-ADB8-9D2B83B9F06A}" type="presOf" srcId="{EAA0E49A-EDDF-4FF0-A1BC-471916228607}" destId="{0C05D62B-9364-4F99-BFC5-34E1F81178DB}" srcOrd="0" destOrd="0" presId="urn:microsoft.com/office/officeart/2005/8/layout/hList9"/>
    <dgm:cxn modelId="{BB5B26AA-B36E-42B6-AE65-06E9234B8CBC}" type="presOf" srcId="{4D5D482E-93F2-4818-9354-15231A7F4777}" destId="{0B943091-2D3F-47B3-94D7-B99C35B1A66A}" srcOrd="1" destOrd="0" presId="urn:microsoft.com/office/officeart/2005/8/layout/hList9"/>
    <dgm:cxn modelId="{1668E24E-26C6-4890-829A-798C37307560}" type="presParOf" srcId="{8039C457-09D9-4732-89EC-25CEAEE8C2CA}" destId="{410580B7-F657-46E2-85B1-FD608D1CABD2}" srcOrd="0" destOrd="0" presId="urn:microsoft.com/office/officeart/2005/8/layout/hList9"/>
    <dgm:cxn modelId="{10D13476-EF5D-4C1D-BD78-A62B9ECD8CF5}" type="presParOf" srcId="{8039C457-09D9-4732-89EC-25CEAEE8C2CA}" destId="{35750B22-8437-44DF-B767-BB0C277E1B8F}" srcOrd="1" destOrd="0" presId="urn:microsoft.com/office/officeart/2005/8/layout/hList9"/>
    <dgm:cxn modelId="{28E4B4FC-8AC1-4EBD-B033-1F647A8616B9}" type="presParOf" srcId="{35750B22-8437-44DF-B767-BB0C277E1B8F}" destId="{78B61302-B05A-4847-8558-007DCB402037}" srcOrd="0" destOrd="0" presId="urn:microsoft.com/office/officeart/2005/8/layout/hList9"/>
    <dgm:cxn modelId="{8DB44D9E-ACCB-4BAA-9931-4472E1E7CB09}" type="presParOf" srcId="{35750B22-8437-44DF-B767-BB0C277E1B8F}" destId="{A214DA4E-EBC7-4979-BC86-FA33D7256D52}" srcOrd="1" destOrd="0" presId="urn:microsoft.com/office/officeart/2005/8/layout/hList9"/>
    <dgm:cxn modelId="{B33AB4C5-0B7E-407C-9ECD-9BF2BAAE6EA6}" type="presParOf" srcId="{A214DA4E-EBC7-4979-BC86-FA33D7256D52}" destId="{55F70713-4E52-4A2C-BFC5-8D16B6A5BCBF}" srcOrd="0" destOrd="0" presId="urn:microsoft.com/office/officeart/2005/8/layout/hList9"/>
    <dgm:cxn modelId="{962D7E1B-7C0B-401E-BA46-8FAE7ACECBB8}" type="presParOf" srcId="{A214DA4E-EBC7-4979-BC86-FA33D7256D52}" destId="{0B943091-2D3F-47B3-94D7-B99C35B1A66A}" srcOrd="1" destOrd="0" presId="urn:microsoft.com/office/officeart/2005/8/layout/hList9"/>
    <dgm:cxn modelId="{95E0C953-8690-4A31-81B4-511B7B41D3DA}" type="presParOf" srcId="{8039C457-09D9-4732-89EC-25CEAEE8C2CA}" destId="{F1824F6C-793C-4A13-B1DD-F4B3BA126D03}" srcOrd="2" destOrd="0" presId="urn:microsoft.com/office/officeart/2005/8/layout/hList9"/>
    <dgm:cxn modelId="{926553F5-B95A-4DF8-AB33-2ABB7C9D782E}" type="presParOf" srcId="{8039C457-09D9-4732-89EC-25CEAEE8C2CA}" destId="{0C05D62B-9364-4F99-BFC5-34E1F81178DB}" srcOrd="3" destOrd="0" presId="urn:microsoft.com/office/officeart/2005/8/layout/hList9"/>
    <dgm:cxn modelId="{436E8A48-E9C3-45CF-959A-2ECDC030BA82}" type="presParOf" srcId="{8039C457-09D9-4732-89EC-25CEAEE8C2CA}" destId="{CC88039F-1D9E-41DF-A35C-E99084D1A714}" srcOrd="4" destOrd="0" presId="urn:microsoft.com/office/officeart/2005/8/layout/hList9"/>
    <dgm:cxn modelId="{59C992CC-D6C0-4AEB-BD2E-77FC414EF3AF}" type="presParOf" srcId="{8039C457-09D9-4732-89EC-25CEAEE8C2CA}" destId="{647826F4-8326-494A-8B27-265359C9EFFF}" srcOrd="5" destOrd="0" presId="urn:microsoft.com/office/officeart/2005/8/layout/hList9"/>
    <dgm:cxn modelId="{0E3F1F00-F0E4-4380-B0C9-2B2A8A43B4B0}" type="presParOf" srcId="{8039C457-09D9-4732-89EC-25CEAEE8C2CA}" destId="{05D10284-B696-4F77-8667-47161E7251A8}" srcOrd="6" destOrd="0" presId="urn:microsoft.com/office/officeart/2005/8/layout/hList9"/>
    <dgm:cxn modelId="{CEE3BCF5-709E-400A-ADDC-D62334F50BCC}" type="presParOf" srcId="{05D10284-B696-4F77-8667-47161E7251A8}" destId="{595CFB78-96FC-4B58-AEF2-EB35CC317356}" srcOrd="0" destOrd="0" presId="urn:microsoft.com/office/officeart/2005/8/layout/hList9"/>
    <dgm:cxn modelId="{74AE0798-06E7-47F5-B359-EB9C13CA4C8C}" type="presParOf" srcId="{05D10284-B696-4F77-8667-47161E7251A8}" destId="{2E2BC52D-D28B-40D5-8ABB-7ED0A24CCC41}" srcOrd="1" destOrd="0" presId="urn:microsoft.com/office/officeart/2005/8/layout/hList9"/>
    <dgm:cxn modelId="{4989606B-6B71-4D63-9EE6-9EC2A010C0CF}" type="presParOf" srcId="{2E2BC52D-D28B-40D5-8ABB-7ED0A24CCC41}" destId="{ACDFCBDB-F1F9-4DF8-A806-3835929B3474}" srcOrd="0" destOrd="0" presId="urn:microsoft.com/office/officeart/2005/8/layout/hList9"/>
    <dgm:cxn modelId="{70925172-CF71-4B75-A1C3-D2E194B228A6}" type="presParOf" srcId="{2E2BC52D-D28B-40D5-8ABB-7ED0A24CCC41}" destId="{9B614726-EE1E-49AC-AF92-2A22A267C385}" srcOrd="1" destOrd="0" presId="urn:microsoft.com/office/officeart/2005/8/layout/hList9"/>
    <dgm:cxn modelId="{9D45418F-E20C-4F7E-9C25-6DE3C2574224}" type="presParOf" srcId="{8039C457-09D9-4732-89EC-25CEAEE8C2CA}" destId="{EB673A51-E823-4BB0-B496-F2154EF09F24}" srcOrd="7" destOrd="0" presId="urn:microsoft.com/office/officeart/2005/8/layout/hList9"/>
    <dgm:cxn modelId="{3692A558-57F2-40EC-91DB-DD0C5B620B25}" type="presParOf" srcId="{8039C457-09D9-4732-89EC-25CEAEE8C2CA}" destId="{E1A5918A-2BE2-4B20-998F-D8BDF3EDA661}" srcOrd="8" destOrd="0" presId="urn:microsoft.com/office/officeart/2005/8/layout/hList9"/>
    <dgm:cxn modelId="{DC472A7E-EF51-4C94-A3CB-33D93F129417}" type="presParOf" srcId="{8039C457-09D9-4732-89EC-25CEAEE8C2CA}" destId="{C5527796-50F9-4C0E-A125-61D5BFE12285}" srcOrd="9" destOrd="0" presId="urn:microsoft.com/office/officeart/2005/8/layout/hList9"/>
    <dgm:cxn modelId="{3CF458B9-5785-40F5-90A0-7A0B5A225665}" type="presParOf" srcId="{8039C457-09D9-4732-89EC-25CEAEE8C2CA}" destId="{94EC190F-2A74-45A2-AD0F-4C8D023CB5A4}" srcOrd="10" destOrd="0" presId="urn:microsoft.com/office/officeart/2005/8/layout/hList9"/>
    <dgm:cxn modelId="{B1A398E6-5FE3-43DA-9AF9-71762F10CD07}" type="presParOf" srcId="{8039C457-09D9-4732-89EC-25CEAEE8C2CA}" destId="{CEEA961F-02B1-4B4E-8246-DE1886B642CC}" srcOrd="11" destOrd="0" presId="urn:microsoft.com/office/officeart/2005/8/layout/hList9"/>
    <dgm:cxn modelId="{27A971F6-9906-43FE-A658-771A87FDBC58}" type="presParOf" srcId="{CEEA961F-02B1-4B4E-8246-DE1886B642CC}" destId="{6EDAB39A-9B5F-425B-A7E7-B91F2234406E}" srcOrd="0" destOrd="0" presId="urn:microsoft.com/office/officeart/2005/8/layout/hList9"/>
    <dgm:cxn modelId="{F3550634-62A8-49F4-B440-6A95ECB580C2}" type="presParOf" srcId="{CEEA961F-02B1-4B4E-8246-DE1886B642CC}" destId="{8A4BBA41-9819-4219-923B-B4C07871B848}" srcOrd="1" destOrd="0" presId="urn:microsoft.com/office/officeart/2005/8/layout/hList9"/>
    <dgm:cxn modelId="{BCC6FBDC-8156-482A-BBD1-CE5A8C1101D8}" type="presParOf" srcId="{8A4BBA41-9819-4219-923B-B4C07871B848}" destId="{B9619C14-5C51-4073-BCFD-437934750B69}" srcOrd="0" destOrd="0" presId="urn:microsoft.com/office/officeart/2005/8/layout/hList9"/>
    <dgm:cxn modelId="{CA525986-9406-4817-AB7A-DE279C9CF9B2}" type="presParOf" srcId="{8A4BBA41-9819-4219-923B-B4C07871B848}" destId="{85749DB6-FA14-497F-9124-74D4FE55E4BF}" srcOrd="1" destOrd="0" presId="urn:microsoft.com/office/officeart/2005/8/layout/hList9"/>
    <dgm:cxn modelId="{CD3E22C8-53CC-4A8A-9CC3-6C95E5F93F03}" type="presParOf" srcId="{8039C457-09D9-4732-89EC-25CEAEE8C2CA}" destId="{7F0924AA-0BAD-4822-83DE-50486CAA29C3}" srcOrd="12" destOrd="0" presId="urn:microsoft.com/office/officeart/2005/8/layout/hList9"/>
    <dgm:cxn modelId="{654B6A17-044D-4C09-9F71-4081C01271F8}" type="presParOf" srcId="{8039C457-09D9-4732-89EC-25CEAEE8C2CA}" destId="{D93F93D2-18C4-46E6-8270-A89D211E09FE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829DFD2-CA91-496A-AE0E-DEF4F91A6EA9}" type="doc">
      <dgm:prSet loTypeId="urn:microsoft.com/office/officeart/2005/8/layout/hList9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72D7765-D36E-4A03-9754-16AFB57646A4}">
      <dgm:prSet phldrT="[Текст]"/>
      <dgm:spPr/>
      <dgm:t>
        <a:bodyPr/>
        <a:lstStyle/>
        <a:p>
          <a:r>
            <a:rPr lang="ru-RU" dirty="0" smtClean="0"/>
            <a:t>2016 год</a:t>
          </a:r>
          <a:endParaRPr lang="ru-RU" dirty="0"/>
        </a:p>
      </dgm:t>
    </dgm:pt>
    <dgm:pt modelId="{65FBEF84-45D1-47FA-A1BA-FCC15AEA46B4}" type="parTrans" cxnId="{01A172CC-A791-42D2-9867-81937BD9EA95}">
      <dgm:prSet/>
      <dgm:spPr/>
      <dgm:t>
        <a:bodyPr/>
        <a:lstStyle/>
        <a:p>
          <a:endParaRPr lang="ru-RU"/>
        </a:p>
      </dgm:t>
    </dgm:pt>
    <dgm:pt modelId="{67D5FDEF-6125-4E17-9AA8-30238D305C35}" type="sibTrans" cxnId="{01A172CC-A791-42D2-9867-81937BD9EA95}">
      <dgm:prSet/>
      <dgm:spPr/>
      <dgm:t>
        <a:bodyPr/>
        <a:lstStyle/>
        <a:p>
          <a:endParaRPr lang="ru-RU"/>
        </a:p>
      </dgm:t>
    </dgm:pt>
    <dgm:pt modelId="{4EFB3A1D-A835-4147-A286-021EDCCD981E}">
      <dgm:prSet phldrT="[Текст]"/>
      <dgm:spPr/>
      <dgm:t>
        <a:bodyPr/>
        <a:lstStyle/>
        <a:p>
          <a:r>
            <a:rPr lang="ru-RU" dirty="0" smtClean="0"/>
            <a:t>26 398 семей</a:t>
          </a:r>
          <a:endParaRPr lang="ru-RU" dirty="0"/>
        </a:p>
      </dgm:t>
    </dgm:pt>
    <dgm:pt modelId="{88DD6D9F-A89A-4959-99CE-6E093F0AB70B}" type="parTrans" cxnId="{4B053BAD-BB71-426C-9300-EA5660F80AE8}">
      <dgm:prSet/>
      <dgm:spPr/>
      <dgm:t>
        <a:bodyPr/>
        <a:lstStyle/>
        <a:p>
          <a:endParaRPr lang="ru-RU"/>
        </a:p>
      </dgm:t>
    </dgm:pt>
    <dgm:pt modelId="{A134E08B-28D9-47F2-861A-FA9AFDBF8526}" type="sibTrans" cxnId="{4B053BAD-BB71-426C-9300-EA5660F80AE8}">
      <dgm:prSet/>
      <dgm:spPr/>
      <dgm:t>
        <a:bodyPr/>
        <a:lstStyle/>
        <a:p>
          <a:endParaRPr lang="ru-RU"/>
        </a:p>
      </dgm:t>
    </dgm:pt>
    <dgm:pt modelId="{7574B79F-08B6-4CEE-B363-9CBEAD066A00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2017 год</a:t>
          </a:r>
          <a:endParaRPr lang="ru-RU" dirty="0">
            <a:solidFill>
              <a:schemeClr val="tx1"/>
            </a:solidFill>
          </a:endParaRPr>
        </a:p>
      </dgm:t>
    </dgm:pt>
    <dgm:pt modelId="{7EB8162A-C7D6-43CD-8135-B60EED445EA3}" type="parTrans" cxnId="{F32D45A7-2084-49BB-BAA1-0C806A07FFBF}">
      <dgm:prSet/>
      <dgm:spPr/>
      <dgm:t>
        <a:bodyPr/>
        <a:lstStyle/>
        <a:p>
          <a:endParaRPr lang="ru-RU"/>
        </a:p>
      </dgm:t>
    </dgm:pt>
    <dgm:pt modelId="{117EE2EA-91B7-4836-9551-AB30FE9A2864}" type="sibTrans" cxnId="{F32D45A7-2084-49BB-BAA1-0C806A07FFBF}">
      <dgm:prSet/>
      <dgm:spPr/>
      <dgm:t>
        <a:bodyPr/>
        <a:lstStyle/>
        <a:p>
          <a:endParaRPr lang="ru-RU"/>
        </a:p>
      </dgm:t>
    </dgm:pt>
    <dgm:pt modelId="{588E1D7D-E5BA-4DFF-9966-DE5D680EE8F5}">
      <dgm:prSet phldrT="[Текст]"/>
      <dgm:spPr/>
      <dgm:t>
        <a:bodyPr/>
        <a:lstStyle/>
        <a:p>
          <a:r>
            <a:rPr lang="ru-RU" dirty="0" smtClean="0"/>
            <a:t>28 998 семей</a:t>
          </a:r>
          <a:endParaRPr lang="ru-RU" dirty="0"/>
        </a:p>
      </dgm:t>
    </dgm:pt>
    <dgm:pt modelId="{CF93749B-40FE-49FA-A161-D1A2DF9A82FE}" type="parTrans" cxnId="{9154FE4A-22EB-4CE9-A1A9-21B816405901}">
      <dgm:prSet/>
      <dgm:spPr/>
      <dgm:t>
        <a:bodyPr/>
        <a:lstStyle/>
        <a:p>
          <a:endParaRPr lang="ru-RU"/>
        </a:p>
      </dgm:t>
    </dgm:pt>
    <dgm:pt modelId="{BBC6C7B9-C380-4FD7-BC7E-BC5511A50ED7}" type="sibTrans" cxnId="{9154FE4A-22EB-4CE9-A1A9-21B816405901}">
      <dgm:prSet/>
      <dgm:spPr/>
      <dgm:t>
        <a:bodyPr/>
        <a:lstStyle/>
        <a:p>
          <a:endParaRPr lang="ru-RU"/>
        </a:p>
      </dgm:t>
    </dgm:pt>
    <dgm:pt modelId="{1DAA69D5-C37C-427B-8C21-1A41F4837991}">
      <dgm:prSet phldrT="[Текст]"/>
      <dgm:spPr/>
      <dgm:t>
        <a:bodyPr/>
        <a:lstStyle/>
        <a:p>
          <a:r>
            <a:rPr lang="ru-RU" dirty="0" smtClean="0"/>
            <a:t>2018 год</a:t>
          </a:r>
          <a:endParaRPr lang="ru-RU" dirty="0"/>
        </a:p>
      </dgm:t>
    </dgm:pt>
    <dgm:pt modelId="{F4268BC8-B191-409E-B6DB-898E6D180B72}" type="parTrans" cxnId="{9AC60DDA-6DA1-49EF-9DF6-11473159B096}">
      <dgm:prSet/>
      <dgm:spPr/>
      <dgm:t>
        <a:bodyPr/>
        <a:lstStyle/>
        <a:p>
          <a:endParaRPr lang="ru-RU"/>
        </a:p>
      </dgm:t>
    </dgm:pt>
    <dgm:pt modelId="{5B990D0C-A3FD-4299-BFC2-D78BF8A1AC89}" type="sibTrans" cxnId="{9AC60DDA-6DA1-49EF-9DF6-11473159B096}">
      <dgm:prSet/>
      <dgm:spPr/>
      <dgm:t>
        <a:bodyPr/>
        <a:lstStyle/>
        <a:p>
          <a:endParaRPr lang="ru-RU"/>
        </a:p>
      </dgm:t>
    </dgm:pt>
    <dgm:pt modelId="{CC736C74-E2D7-49FC-8B1C-2B90CFB9E788}">
      <dgm:prSet phldrT="[Текст]"/>
      <dgm:spPr/>
      <dgm:t>
        <a:bodyPr/>
        <a:lstStyle/>
        <a:p>
          <a:r>
            <a:rPr lang="ru-RU" dirty="0" smtClean="0"/>
            <a:t>30 623 семьи</a:t>
          </a:r>
          <a:endParaRPr lang="ru-RU" dirty="0"/>
        </a:p>
      </dgm:t>
    </dgm:pt>
    <dgm:pt modelId="{F27E73B5-2D2A-4E39-BE63-9AE49185512D}" type="parTrans" cxnId="{AA062A1E-2605-4927-9D20-1EBB0F419241}">
      <dgm:prSet/>
      <dgm:spPr/>
      <dgm:t>
        <a:bodyPr/>
        <a:lstStyle/>
        <a:p>
          <a:endParaRPr lang="ru-RU"/>
        </a:p>
      </dgm:t>
    </dgm:pt>
    <dgm:pt modelId="{B1CB9F19-72EF-4875-837C-764F71703286}" type="sibTrans" cxnId="{AA062A1E-2605-4927-9D20-1EBB0F419241}">
      <dgm:prSet/>
      <dgm:spPr/>
      <dgm:t>
        <a:bodyPr/>
        <a:lstStyle/>
        <a:p>
          <a:endParaRPr lang="ru-RU"/>
        </a:p>
      </dgm:t>
    </dgm:pt>
    <dgm:pt modelId="{A5D28911-8D6F-4D04-96E5-55C1435E3EBE}" type="pres">
      <dgm:prSet presAssocID="{4829DFD2-CA91-496A-AE0E-DEF4F91A6EA9}" presName="list" presStyleCnt="0">
        <dgm:presLayoutVars>
          <dgm:dir/>
          <dgm:animLvl val="lvl"/>
        </dgm:presLayoutVars>
      </dgm:prSet>
      <dgm:spPr/>
    </dgm:pt>
    <dgm:pt modelId="{27F4FEF9-1C7F-45DE-957A-864A5A4ECCFD}" type="pres">
      <dgm:prSet presAssocID="{372D7765-D36E-4A03-9754-16AFB57646A4}" presName="posSpace" presStyleCnt="0"/>
      <dgm:spPr/>
    </dgm:pt>
    <dgm:pt modelId="{FBB9049D-C201-4D21-AD46-9EDF4BC24A45}" type="pres">
      <dgm:prSet presAssocID="{372D7765-D36E-4A03-9754-16AFB57646A4}" presName="vertFlow" presStyleCnt="0"/>
      <dgm:spPr/>
    </dgm:pt>
    <dgm:pt modelId="{AA3FAA0C-85C0-449B-8CDF-1382A46602EE}" type="pres">
      <dgm:prSet presAssocID="{372D7765-D36E-4A03-9754-16AFB57646A4}" presName="topSpace" presStyleCnt="0"/>
      <dgm:spPr/>
    </dgm:pt>
    <dgm:pt modelId="{0F8A22BD-A0BE-4D56-9033-DA067E55A6AB}" type="pres">
      <dgm:prSet presAssocID="{372D7765-D36E-4A03-9754-16AFB57646A4}" presName="firstComp" presStyleCnt="0"/>
      <dgm:spPr/>
    </dgm:pt>
    <dgm:pt modelId="{CEA86AEC-81FB-40B0-BFFA-3DF73E906EB2}" type="pres">
      <dgm:prSet presAssocID="{372D7765-D36E-4A03-9754-16AFB57646A4}" presName="firstChild" presStyleLbl="bgAccFollowNode1" presStyleIdx="0" presStyleCnt="3"/>
      <dgm:spPr/>
    </dgm:pt>
    <dgm:pt modelId="{0841A72E-36E8-40E3-B883-2BED078AE0D7}" type="pres">
      <dgm:prSet presAssocID="{372D7765-D36E-4A03-9754-16AFB57646A4}" presName="firstChildTx" presStyleLbl="bgAccFollowNode1" presStyleIdx="0" presStyleCnt="3">
        <dgm:presLayoutVars>
          <dgm:bulletEnabled val="1"/>
        </dgm:presLayoutVars>
      </dgm:prSet>
      <dgm:spPr/>
    </dgm:pt>
    <dgm:pt modelId="{9A258992-9001-4B19-8F95-8291F8D02598}" type="pres">
      <dgm:prSet presAssocID="{372D7765-D36E-4A03-9754-16AFB57646A4}" presName="negSpace" presStyleCnt="0"/>
      <dgm:spPr/>
    </dgm:pt>
    <dgm:pt modelId="{3A109D18-861D-43F3-90FA-FDE2D8BE8048}" type="pres">
      <dgm:prSet presAssocID="{372D7765-D36E-4A03-9754-16AFB57646A4}" presName="circle" presStyleLbl="node1" presStyleIdx="0" presStyleCnt="3"/>
      <dgm:spPr/>
    </dgm:pt>
    <dgm:pt modelId="{E25D9976-05F3-41AD-B79D-10F32616779F}" type="pres">
      <dgm:prSet presAssocID="{67D5FDEF-6125-4E17-9AA8-30238D305C35}" presName="transSpace" presStyleCnt="0"/>
      <dgm:spPr/>
    </dgm:pt>
    <dgm:pt modelId="{4246A937-DF6C-4AA5-BF52-982D9287C870}" type="pres">
      <dgm:prSet presAssocID="{7574B79F-08B6-4CEE-B363-9CBEAD066A00}" presName="posSpace" presStyleCnt="0"/>
      <dgm:spPr/>
    </dgm:pt>
    <dgm:pt modelId="{556A0D60-0F06-463D-BA3D-B43EB39FA553}" type="pres">
      <dgm:prSet presAssocID="{7574B79F-08B6-4CEE-B363-9CBEAD066A00}" presName="vertFlow" presStyleCnt="0"/>
      <dgm:spPr/>
    </dgm:pt>
    <dgm:pt modelId="{E181944D-2419-4073-80D6-3FB9173D3F80}" type="pres">
      <dgm:prSet presAssocID="{7574B79F-08B6-4CEE-B363-9CBEAD066A00}" presName="topSpace" presStyleCnt="0"/>
      <dgm:spPr/>
    </dgm:pt>
    <dgm:pt modelId="{1B5A15D0-4F06-4530-B9CC-2274971C1F99}" type="pres">
      <dgm:prSet presAssocID="{7574B79F-08B6-4CEE-B363-9CBEAD066A00}" presName="firstComp" presStyleCnt="0"/>
      <dgm:spPr/>
    </dgm:pt>
    <dgm:pt modelId="{5A41F2F4-52AD-44FD-B6B8-EE1829F7D5E2}" type="pres">
      <dgm:prSet presAssocID="{7574B79F-08B6-4CEE-B363-9CBEAD066A00}" presName="firstChild" presStyleLbl="bgAccFollowNode1" presStyleIdx="1" presStyleCnt="3"/>
      <dgm:spPr/>
    </dgm:pt>
    <dgm:pt modelId="{6BC523F1-44D7-4928-9F2D-53ACE063DC88}" type="pres">
      <dgm:prSet presAssocID="{7574B79F-08B6-4CEE-B363-9CBEAD066A00}" presName="firstChildTx" presStyleLbl="bgAccFollowNode1" presStyleIdx="1" presStyleCnt="3">
        <dgm:presLayoutVars>
          <dgm:bulletEnabled val="1"/>
        </dgm:presLayoutVars>
      </dgm:prSet>
      <dgm:spPr/>
    </dgm:pt>
    <dgm:pt modelId="{B779A983-74DE-4F79-86F7-3422E5357AFE}" type="pres">
      <dgm:prSet presAssocID="{7574B79F-08B6-4CEE-B363-9CBEAD066A00}" presName="negSpace" presStyleCnt="0"/>
      <dgm:spPr/>
    </dgm:pt>
    <dgm:pt modelId="{DEE293C6-DB14-4848-A62B-E9572FD2AC82}" type="pres">
      <dgm:prSet presAssocID="{7574B79F-08B6-4CEE-B363-9CBEAD066A00}" presName="circle" presStyleLbl="node1" presStyleIdx="1" presStyleCnt="3"/>
      <dgm:spPr/>
    </dgm:pt>
    <dgm:pt modelId="{67936759-349A-40EF-9D60-84D9DA471775}" type="pres">
      <dgm:prSet presAssocID="{117EE2EA-91B7-4836-9551-AB30FE9A2864}" presName="transSpace" presStyleCnt="0"/>
      <dgm:spPr/>
    </dgm:pt>
    <dgm:pt modelId="{793402E2-CB8E-44CC-92EF-129D58FB6E63}" type="pres">
      <dgm:prSet presAssocID="{1DAA69D5-C37C-427B-8C21-1A41F4837991}" presName="posSpace" presStyleCnt="0"/>
      <dgm:spPr/>
    </dgm:pt>
    <dgm:pt modelId="{B9090AA0-F3E9-4467-8148-D57AE57A3EA5}" type="pres">
      <dgm:prSet presAssocID="{1DAA69D5-C37C-427B-8C21-1A41F4837991}" presName="vertFlow" presStyleCnt="0"/>
      <dgm:spPr/>
    </dgm:pt>
    <dgm:pt modelId="{40BB05CA-CEC0-4F62-96C4-C34A1CB44D29}" type="pres">
      <dgm:prSet presAssocID="{1DAA69D5-C37C-427B-8C21-1A41F4837991}" presName="topSpace" presStyleCnt="0"/>
      <dgm:spPr/>
    </dgm:pt>
    <dgm:pt modelId="{E4508259-F7CD-4156-B0EA-F1A3D641A85E}" type="pres">
      <dgm:prSet presAssocID="{1DAA69D5-C37C-427B-8C21-1A41F4837991}" presName="firstComp" presStyleCnt="0"/>
      <dgm:spPr/>
    </dgm:pt>
    <dgm:pt modelId="{08AD9521-8CAE-485D-BF2C-9860B2B606F7}" type="pres">
      <dgm:prSet presAssocID="{1DAA69D5-C37C-427B-8C21-1A41F4837991}" presName="firstChild" presStyleLbl="bgAccFollowNode1" presStyleIdx="2" presStyleCnt="3"/>
      <dgm:spPr/>
    </dgm:pt>
    <dgm:pt modelId="{4DA94524-6CD0-431A-9FF2-A45C4A802F06}" type="pres">
      <dgm:prSet presAssocID="{1DAA69D5-C37C-427B-8C21-1A41F4837991}" presName="firstChildTx" presStyleLbl="bgAccFollowNode1" presStyleIdx="2" presStyleCnt="3">
        <dgm:presLayoutVars>
          <dgm:bulletEnabled val="1"/>
        </dgm:presLayoutVars>
      </dgm:prSet>
      <dgm:spPr/>
    </dgm:pt>
    <dgm:pt modelId="{489D4343-95D8-453C-9ECA-BC2B04305A7A}" type="pres">
      <dgm:prSet presAssocID="{1DAA69D5-C37C-427B-8C21-1A41F4837991}" presName="negSpace" presStyleCnt="0"/>
      <dgm:spPr/>
    </dgm:pt>
    <dgm:pt modelId="{B90E1BE8-52F8-427E-B9E6-12A136E5995E}" type="pres">
      <dgm:prSet presAssocID="{1DAA69D5-C37C-427B-8C21-1A41F4837991}" presName="circle" presStyleLbl="node1" presStyleIdx="2" presStyleCnt="3"/>
      <dgm:spPr/>
    </dgm:pt>
  </dgm:ptLst>
  <dgm:cxnLst>
    <dgm:cxn modelId="{3DD59B67-7E49-45F0-84A8-17C57AC3DDFF}" type="presOf" srcId="{1DAA69D5-C37C-427B-8C21-1A41F4837991}" destId="{B90E1BE8-52F8-427E-B9E6-12A136E5995E}" srcOrd="0" destOrd="0" presId="urn:microsoft.com/office/officeart/2005/8/layout/hList9"/>
    <dgm:cxn modelId="{9154FE4A-22EB-4CE9-A1A9-21B816405901}" srcId="{7574B79F-08B6-4CEE-B363-9CBEAD066A00}" destId="{588E1D7D-E5BA-4DFF-9966-DE5D680EE8F5}" srcOrd="0" destOrd="0" parTransId="{CF93749B-40FE-49FA-A161-D1A2DF9A82FE}" sibTransId="{BBC6C7B9-C380-4FD7-BC7E-BC5511A50ED7}"/>
    <dgm:cxn modelId="{4B053BAD-BB71-426C-9300-EA5660F80AE8}" srcId="{372D7765-D36E-4A03-9754-16AFB57646A4}" destId="{4EFB3A1D-A835-4147-A286-021EDCCD981E}" srcOrd="0" destOrd="0" parTransId="{88DD6D9F-A89A-4959-99CE-6E093F0AB70B}" sibTransId="{A134E08B-28D9-47F2-861A-FA9AFDBF8526}"/>
    <dgm:cxn modelId="{9AC60DDA-6DA1-49EF-9DF6-11473159B096}" srcId="{4829DFD2-CA91-496A-AE0E-DEF4F91A6EA9}" destId="{1DAA69D5-C37C-427B-8C21-1A41F4837991}" srcOrd="2" destOrd="0" parTransId="{F4268BC8-B191-409E-B6DB-898E6D180B72}" sibTransId="{5B990D0C-A3FD-4299-BFC2-D78BF8A1AC89}"/>
    <dgm:cxn modelId="{247384A6-38C4-4C55-8F44-31AE40AB30D2}" type="presOf" srcId="{588E1D7D-E5BA-4DFF-9966-DE5D680EE8F5}" destId="{6BC523F1-44D7-4928-9F2D-53ACE063DC88}" srcOrd="1" destOrd="0" presId="urn:microsoft.com/office/officeart/2005/8/layout/hList9"/>
    <dgm:cxn modelId="{AA062A1E-2605-4927-9D20-1EBB0F419241}" srcId="{1DAA69D5-C37C-427B-8C21-1A41F4837991}" destId="{CC736C74-E2D7-49FC-8B1C-2B90CFB9E788}" srcOrd="0" destOrd="0" parTransId="{F27E73B5-2D2A-4E39-BE63-9AE49185512D}" sibTransId="{B1CB9F19-72EF-4875-837C-764F71703286}"/>
    <dgm:cxn modelId="{126D2629-884F-4979-83BA-4C41C0ED71F2}" type="presOf" srcId="{4829DFD2-CA91-496A-AE0E-DEF4F91A6EA9}" destId="{A5D28911-8D6F-4D04-96E5-55C1435E3EBE}" srcOrd="0" destOrd="0" presId="urn:microsoft.com/office/officeart/2005/8/layout/hList9"/>
    <dgm:cxn modelId="{1C67F5C2-5666-4062-AE6A-D7B5D8F38D80}" type="presOf" srcId="{588E1D7D-E5BA-4DFF-9966-DE5D680EE8F5}" destId="{5A41F2F4-52AD-44FD-B6B8-EE1829F7D5E2}" srcOrd="0" destOrd="0" presId="urn:microsoft.com/office/officeart/2005/8/layout/hList9"/>
    <dgm:cxn modelId="{132CB012-2548-4851-AE0A-6A30D40D66D3}" type="presOf" srcId="{372D7765-D36E-4A03-9754-16AFB57646A4}" destId="{3A109D18-861D-43F3-90FA-FDE2D8BE8048}" srcOrd="0" destOrd="0" presId="urn:microsoft.com/office/officeart/2005/8/layout/hList9"/>
    <dgm:cxn modelId="{49167AF8-349E-40F5-B40C-3C9D56D81D41}" type="presOf" srcId="{CC736C74-E2D7-49FC-8B1C-2B90CFB9E788}" destId="{08AD9521-8CAE-485D-BF2C-9860B2B606F7}" srcOrd="0" destOrd="0" presId="urn:microsoft.com/office/officeart/2005/8/layout/hList9"/>
    <dgm:cxn modelId="{AF0E7A67-C14F-4885-92A7-CC578806C1C1}" type="presOf" srcId="{4EFB3A1D-A835-4147-A286-021EDCCD981E}" destId="{0841A72E-36E8-40E3-B883-2BED078AE0D7}" srcOrd="1" destOrd="0" presId="urn:microsoft.com/office/officeart/2005/8/layout/hList9"/>
    <dgm:cxn modelId="{29430B9F-33CA-4903-9C1F-4A3E25C59031}" type="presOf" srcId="{CC736C74-E2D7-49FC-8B1C-2B90CFB9E788}" destId="{4DA94524-6CD0-431A-9FF2-A45C4A802F06}" srcOrd="1" destOrd="0" presId="urn:microsoft.com/office/officeart/2005/8/layout/hList9"/>
    <dgm:cxn modelId="{01A172CC-A791-42D2-9867-81937BD9EA95}" srcId="{4829DFD2-CA91-496A-AE0E-DEF4F91A6EA9}" destId="{372D7765-D36E-4A03-9754-16AFB57646A4}" srcOrd="0" destOrd="0" parTransId="{65FBEF84-45D1-47FA-A1BA-FCC15AEA46B4}" sibTransId="{67D5FDEF-6125-4E17-9AA8-30238D305C35}"/>
    <dgm:cxn modelId="{F32D45A7-2084-49BB-BAA1-0C806A07FFBF}" srcId="{4829DFD2-CA91-496A-AE0E-DEF4F91A6EA9}" destId="{7574B79F-08B6-4CEE-B363-9CBEAD066A00}" srcOrd="1" destOrd="0" parTransId="{7EB8162A-C7D6-43CD-8135-B60EED445EA3}" sibTransId="{117EE2EA-91B7-4836-9551-AB30FE9A2864}"/>
    <dgm:cxn modelId="{62D0CDFA-C2D8-453A-976D-B765FB1C0DEC}" type="presOf" srcId="{4EFB3A1D-A835-4147-A286-021EDCCD981E}" destId="{CEA86AEC-81FB-40B0-BFFA-3DF73E906EB2}" srcOrd="0" destOrd="0" presId="urn:microsoft.com/office/officeart/2005/8/layout/hList9"/>
    <dgm:cxn modelId="{E9351CB9-BFF6-4995-A8EF-2803C9DC663F}" type="presOf" srcId="{7574B79F-08B6-4CEE-B363-9CBEAD066A00}" destId="{DEE293C6-DB14-4848-A62B-E9572FD2AC82}" srcOrd="0" destOrd="0" presId="urn:microsoft.com/office/officeart/2005/8/layout/hList9"/>
    <dgm:cxn modelId="{A9702D95-24DA-40AF-88FB-D9A1FB18B7F5}" type="presParOf" srcId="{A5D28911-8D6F-4D04-96E5-55C1435E3EBE}" destId="{27F4FEF9-1C7F-45DE-957A-864A5A4ECCFD}" srcOrd="0" destOrd="0" presId="urn:microsoft.com/office/officeart/2005/8/layout/hList9"/>
    <dgm:cxn modelId="{7496868F-0F49-45DE-BBDF-96C7040CD46A}" type="presParOf" srcId="{A5D28911-8D6F-4D04-96E5-55C1435E3EBE}" destId="{FBB9049D-C201-4D21-AD46-9EDF4BC24A45}" srcOrd="1" destOrd="0" presId="urn:microsoft.com/office/officeart/2005/8/layout/hList9"/>
    <dgm:cxn modelId="{27480708-E2C8-40CE-BC30-1E1CE3EA6B22}" type="presParOf" srcId="{FBB9049D-C201-4D21-AD46-9EDF4BC24A45}" destId="{AA3FAA0C-85C0-449B-8CDF-1382A46602EE}" srcOrd="0" destOrd="0" presId="urn:microsoft.com/office/officeart/2005/8/layout/hList9"/>
    <dgm:cxn modelId="{8505F06B-F437-45E1-A8E7-3F4E0863FAFE}" type="presParOf" srcId="{FBB9049D-C201-4D21-AD46-9EDF4BC24A45}" destId="{0F8A22BD-A0BE-4D56-9033-DA067E55A6AB}" srcOrd="1" destOrd="0" presId="urn:microsoft.com/office/officeart/2005/8/layout/hList9"/>
    <dgm:cxn modelId="{D1AD3394-668B-4D1E-8BEA-18F7A62767E0}" type="presParOf" srcId="{0F8A22BD-A0BE-4D56-9033-DA067E55A6AB}" destId="{CEA86AEC-81FB-40B0-BFFA-3DF73E906EB2}" srcOrd="0" destOrd="0" presId="urn:microsoft.com/office/officeart/2005/8/layout/hList9"/>
    <dgm:cxn modelId="{D2D24CB9-5AC1-4369-8AB4-9D09F98FDA54}" type="presParOf" srcId="{0F8A22BD-A0BE-4D56-9033-DA067E55A6AB}" destId="{0841A72E-36E8-40E3-B883-2BED078AE0D7}" srcOrd="1" destOrd="0" presId="urn:microsoft.com/office/officeart/2005/8/layout/hList9"/>
    <dgm:cxn modelId="{C7E1F666-6304-4096-AB8E-3D39D9A7F9C7}" type="presParOf" srcId="{A5D28911-8D6F-4D04-96E5-55C1435E3EBE}" destId="{9A258992-9001-4B19-8F95-8291F8D02598}" srcOrd="2" destOrd="0" presId="urn:microsoft.com/office/officeart/2005/8/layout/hList9"/>
    <dgm:cxn modelId="{AB8CD9B9-8B06-4626-AF4D-696E1DC65004}" type="presParOf" srcId="{A5D28911-8D6F-4D04-96E5-55C1435E3EBE}" destId="{3A109D18-861D-43F3-90FA-FDE2D8BE8048}" srcOrd="3" destOrd="0" presId="urn:microsoft.com/office/officeart/2005/8/layout/hList9"/>
    <dgm:cxn modelId="{312BBEFF-2744-4F38-A69A-1A7BE8C2DB07}" type="presParOf" srcId="{A5D28911-8D6F-4D04-96E5-55C1435E3EBE}" destId="{E25D9976-05F3-41AD-B79D-10F32616779F}" srcOrd="4" destOrd="0" presId="urn:microsoft.com/office/officeart/2005/8/layout/hList9"/>
    <dgm:cxn modelId="{FDEA5E5B-39EB-471D-8FB0-357B968D234F}" type="presParOf" srcId="{A5D28911-8D6F-4D04-96E5-55C1435E3EBE}" destId="{4246A937-DF6C-4AA5-BF52-982D9287C870}" srcOrd="5" destOrd="0" presId="urn:microsoft.com/office/officeart/2005/8/layout/hList9"/>
    <dgm:cxn modelId="{36802AE6-18F9-40D3-81D9-97F298FD2280}" type="presParOf" srcId="{A5D28911-8D6F-4D04-96E5-55C1435E3EBE}" destId="{556A0D60-0F06-463D-BA3D-B43EB39FA553}" srcOrd="6" destOrd="0" presId="urn:microsoft.com/office/officeart/2005/8/layout/hList9"/>
    <dgm:cxn modelId="{422B4DE0-E5C6-44E5-BD81-1EE67E0C1B9D}" type="presParOf" srcId="{556A0D60-0F06-463D-BA3D-B43EB39FA553}" destId="{E181944D-2419-4073-80D6-3FB9173D3F80}" srcOrd="0" destOrd="0" presId="urn:microsoft.com/office/officeart/2005/8/layout/hList9"/>
    <dgm:cxn modelId="{9A8757A2-05F6-4875-A0C3-E21DAE158F6C}" type="presParOf" srcId="{556A0D60-0F06-463D-BA3D-B43EB39FA553}" destId="{1B5A15D0-4F06-4530-B9CC-2274971C1F99}" srcOrd="1" destOrd="0" presId="urn:microsoft.com/office/officeart/2005/8/layout/hList9"/>
    <dgm:cxn modelId="{25CE8584-0808-4D4F-9DE4-408DC3BC4D64}" type="presParOf" srcId="{1B5A15D0-4F06-4530-B9CC-2274971C1F99}" destId="{5A41F2F4-52AD-44FD-B6B8-EE1829F7D5E2}" srcOrd="0" destOrd="0" presId="urn:microsoft.com/office/officeart/2005/8/layout/hList9"/>
    <dgm:cxn modelId="{B91D1337-F3C9-4463-B327-59559FEEDA59}" type="presParOf" srcId="{1B5A15D0-4F06-4530-B9CC-2274971C1F99}" destId="{6BC523F1-44D7-4928-9F2D-53ACE063DC88}" srcOrd="1" destOrd="0" presId="urn:microsoft.com/office/officeart/2005/8/layout/hList9"/>
    <dgm:cxn modelId="{1B6016BB-EAF2-4AE0-B59A-6C6B928C5150}" type="presParOf" srcId="{A5D28911-8D6F-4D04-96E5-55C1435E3EBE}" destId="{B779A983-74DE-4F79-86F7-3422E5357AFE}" srcOrd="7" destOrd="0" presId="urn:microsoft.com/office/officeart/2005/8/layout/hList9"/>
    <dgm:cxn modelId="{240B8FCC-9228-41F8-92EC-4BADA5F6B8CE}" type="presParOf" srcId="{A5D28911-8D6F-4D04-96E5-55C1435E3EBE}" destId="{DEE293C6-DB14-4848-A62B-E9572FD2AC82}" srcOrd="8" destOrd="0" presId="urn:microsoft.com/office/officeart/2005/8/layout/hList9"/>
    <dgm:cxn modelId="{EE03FE35-817A-42E3-8A9F-2C613625B6EE}" type="presParOf" srcId="{A5D28911-8D6F-4D04-96E5-55C1435E3EBE}" destId="{67936759-349A-40EF-9D60-84D9DA471775}" srcOrd="9" destOrd="0" presId="urn:microsoft.com/office/officeart/2005/8/layout/hList9"/>
    <dgm:cxn modelId="{F776939C-1DB8-441D-B1FF-384FA1FC8BF2}" type="presParOf" srcId="{A5D28911-8D6F-4D04-96E5-55C1435E3EBE}" destId="{793402E2-CB8E-44CC-92EF-129D58FB6E63}" srcOrd="10" destOrd="0" presId="urn:microsoft.com/office/officeart/2005/8/layout/hList9"/>
    <dgm:cxn modelId="{1E1ACC24-6218-43EF-8CE3-93F47908B1AA}" type="presParOf" srcId="{A5D28911-8D6F-4D04-96E5-55C1435E3EBE}" destId="{B9090AA0-F3E9-4467-8148-D57AE57A3EA5}" srcOrd="11" destOrd="0" presId="urn:microsoft.com/office/officeart/2005/8/layout/hList9"/>
    <dgm:cxn modelId="{E895F61A-9D08-4FFA-924B-1E46874BDDD7}" type="presParOf" srcId="{B9090AA0-F3E9-4467-8148-D57AE57A3EA5}" destId="{40BB05CA-CEC0-4F62-96C4-C34A1CB44D29}" srcOrd="0" destOrd="0" presId="urn:microsoft.com/office/officeart/2005/8/layout/hList9"/>
    <dgm:cxn modelId="{AACD702F-AFEB-472F-9952-8E13D041E8EB}" type="presParOf" srcId="{B9090AA0-F3E9-4467-8148-D57AE57A3EA5}" destId="{E4508259-F7CD-4156-B0EA-F1A3D641A85E}" srcOrd="1" destOrd="0" presId="urn:microsoft.com/office/officeart/2005/8/layout/hList9"/>
    <dgm:cxn modelId="{55FCBB4A-4D37-439C-A0D4-E93C9B223B6D}" type="presParOf" srcId="{E4508259-F7CD-4156-B0EA-F1A3D641A85E}" destId="{08AD9521-8CAE-485D-BF2C-9860B2B606F7}" srcOrd="0" destOrd="0" presId="urn:microsoft.com/office/officeart/2005/8/layout/hList9"/>
    <dgm:cxn modelId="{2449E9B1-648E-43AD-AFA4-32BA30645BFC}" type="presParOf" srcId="{E4508259-F7CD-4156-B0EA-F1A3D641A85E}" destId="{4DA94524-6CD0-431A-9FF2-A45C4A802F06}" srcOrd="1" destOrd="0" presId="urn:microsoft.com/office/officeart/2005/8/layout/hList9"/>
    <dgm:cxn modelId="{07F9AF5C-F3C8-49A8-9383-50E59A49D918}" type="presParOf" srcId="{A5D28911-8D6F-4D04-96E5-55C1435E3EBE}" destId="{489D4343-95D8-453C-9ECA-BC2B04305A7A}" srcOrd="12" destOrd="0" presId="urn:microsoft.com/office/officeart/2005/8/layout/hList9"/>
    <dgm:cxn modelId="{10A89E8F-0634-4DC6-B20F-D6433E77A3FB}" type="presParOf" srcId="{A5D28911-8D6F-4D04-96E5-55C1435E3EBE}" destId="{B90E1BE8-52F8-427E-B9E6-12A136E5995E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C6FBCBC-98C8-4DAE-A2F7-8BFB31D7FCE2}" type="doc">
      <dgm:prSet loTypeId="urn:microsoft.com/office/officeart/2005/8/layout/hList9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AA0E49A-EDDF-4FF0-A1BC-471916228607}">
      <dgm:prSet phldrT="[Текст]"/>
      <dgm:spPr/>
      <dgm:t>
        <a:bodyPr/>
        <a:lstStyle/>
        <a:p>
          <a:r>
            <a:rPr lang="ru-RU" dirty="0" smtClean="0"/>
            <a:t>2016 год</a:t>
          </a:r>
          <a:endParaRPr lang="ru-RU" dirty="0"/>
        </a:p>
      </dgm:t>
    </dgm:pt>
    <dgm:pt modelId="{21CC74B0-8F62-4A94-9C84-E71FCB78C00B}" type="parTrans" cxnId="{5E4B90A7-0F0C-4211-99FD-15E59E88D726}">
      <dgm:prSet/>
      <dgm:spPr/>
      <dgm:t>
        <a:bodyPr/>
        <a:lstStyle/>
        <a:p>
          <a:endParaRPr lang="ru-RU"/>
        </a:p>
      </dgm:t>
    </dgm:pt>
    <dgm:pt modelId="{BB758AE5-04B5-47D7-BC9F-C40EEFBB960D}" type="sibTrans" cxnId="{5E4B90A7-0F0C-4211-99FD-15E59E88D726}">
      <dgm:prSet/>
      <dgm:spPr/>
      <dgm:t>
        <a:bodyPr/>
        <a:lstStyle/>
        <a:p>
          <a:endParaRPr lang="ru-RU"/>
        </a:p>
      </dgm:t>
    </dgm:pt>
    <dgm:pt modelId="{4D5D482E-93F2-4818-9354-15231A7F4777}">
      <dgm:prSet phldrT="[Текст]"/>
      <dgm:spPr/>
      <dgm:t>
        <a:bodyPr/>
        <a:lstStyle/>
        <a:p>
          <a:r>
            <a:rPr lang="ru-RU" dirty="0" smtClean="0"/>
            <a:t>37 294 рождения </a:t>
          </a:r>
          <a:endParaRPr lang="ru-RU" dirty="0"/>
        </a:p>
      </dgm:t>
    </dgm:pt>
    <dgm:pt modelId="{3E6E0CAE-C16A-434B-805B-3C73C9038582}" type="parTrans" cxnId="{57C77621-835F-4D1A-A83F-C23A884207BE}">
      <dgm:prSet/>
      <dgm:spPr/>
      <dgm:t>
        <a:bodyPr/>
        <a:lstStyle/>
        <a:p>
          <a:endParaRPr lang="ru-RU"/>
        </a:p>
      </dgm:t>
    </dgm:pt>
    <dgm:pt modelId="{AD030189-DE02-41C4-8778-A41884C01CA1}" type="sibTrans" cxnId="{57C77621-835F-4D1A-A83F-C23A884207BE}">
      <dgm:prSet/>
      <dgm:spPr/>
      <dgm:t>
        <a:bodyPr/>
        <a:lstStyle/>
        <a:p>
          <a:endParaRPr lang="ru-RU"/>
        </a:p>
      </dgm:t>
    </dgm:pt>
    <dgm:pt modelId="{8D1AA58A-CD34-4A2A-9A6F-BDC4041E6E78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2017 год</a:t>
          </a:r>
          <a:endParaRPr lang="ru-RU" dirty="0">
            <a:solidFill>
              <a:schemeClr val="tx1"/>
            </a:solidFill>
          </a:endParaRPr>
        </a:p>
      </dgm:t>
    </dgm:pt>
    <dgm:pt modelId="{EC35F725-003F-4963-B68F-D77AFE5DA178}" type="parTrans" cxnId="{E93BA276-8D46-4539-BE38-90ED468F2D6F}">
      <dgm:prSet/>
      <dgm:spPr/>
      <dgm:t>
        <a:bodyPr/>
        <a:lstStyle/>
        <a:p>
          <a:endParaRPr lang="ru-RU"/>
        </a:p>
      </dgm:t>
    </dgm:pt>
    <dgm:pt modelId="{09C8B8FB-CD92-46F7-9844-6DA501A096C9}" type="sibTrans" cxnId="{E93BA276-8D46-4539-BE38-90ED468F2D6F}">
      <dgm:prSet/>
      <dgm:spPr/>
      <dgm:t>
        <a:bodyPr/>
        <a:lstStyle/>
        <a:p>
          <a:endParaRPr lang="ru-RU"/>
        </a:p>
      </dgm:t>
    </dgm:pt>
    <dgm:pt modelId="{E97901E2-B8DE-48B9-9437-50812199D326}">
      <dgm:prSet phldrT="[Текст]"/>
      <dgm:spPr/>
      <dgm:t>
        <a:bodyPr/>
        <a:lstStyle/>
        <a:p>
          <a:r>
            <a:rPr lang="ru-RU" dirty="0" smtClean="0"/>
            <a:t>32 004 рождения</a:t>
          </a:r>
          <a:endParaRPr lang="ru-RU" dirty="0"/>
        </a:p>
      </dgm:t>
    </dgm:pt>
    <dgm:pt modelId="{C0506885-A247-45EF-A891-9C86216526AB}" type="parTrans" cxnId="{31580F3F-DC62-44BA-AF86-17374558E375}">
      <dgm:prSet/>
      <dgm:spPr/>
      <dgm:t>
        <a:bodyPr/>
        <a:lstStyle/>
        <a:p>
          <a:endParaRPr lang="ru-RU"/>
        </a:p>
      </dgm:t>
    </dgm:pt>
    <dgm:pt modelId="{DD572C37-3A3A-423D-BCD7-F19B05649ED2}" type="sibTrans" cxnId="{31580F3F-DC62-44BA-AF86-17374558E375}">
      <dgm:prSet/>
      <dgm:spPr/>
      <dgm:t>
        <a:bodyPr/>
        <a:lstStyle/>
        <a:p>
          <a:endParaRPr lang="ru-RU"/>
        </a:p>
      </dgm:t>
    </dgm:pt>
    <dgm:pt modelId="{E87C8FB3-8FC5-46A0-BFC6-8292CF508B9E}">
      <dgm:prSet phldrT="[Текст]"/>
      <dgm:spPr/>
      <dgm:t>
        <a:bodyPr/>
        <a:lstStyle/>
        <a:p>
          <a:r>
            <a:rPr lang="ru-RU" dirty="0" smtClean="0"/>
            <a:t>2018 год</a:t>
          </a:r>
          <a:endParaRPr lang="ru-RU" dirty="0"/>
        </a:p>
      </dgm:t>
    </dgm:pt>
    <dgm:pt modelId="{BDA1B1E0-9054-44A4-83BE-8E434D06A3FB}" type="parTrans" cxnId="{C36348F0-CE29-4C17-AF4C-C19B3664A805}">
      <dgm:prSet/>
      <dgm:spPr/>
      <dgm:t>
        <a:bodyPr/>
        <a:lstStyle/>
        <a:p>
          <a:endParaRPr lang="ru-RU"/>
        </a:p>
      </dgm:t>
    </dgm:pt>
    <dgm:pt modelId="{1F2850CD-2200-4B94-9627-0A448D7E1B35}" type="sibTrans" cxnId="{C36348F0-CE29-4C17-AF4C-C19B3664A805}">
      <dgm:prSet/>
      <dgm:spPr/>
      <dgm:t>
        <a:bodyPr/>
        <a:lstStyle/>
        <a:p>
          <a:endParaRPr lang="ru-RU"/>
        </a:p>
      </dgm:t>
    </dgm:pt>
    <dgm:pt modelId="{82096075-BD4F-47FE-8463-72DB7FE7120D}">
      <dgm:prSet phldrT="[Текст]"/>
      <dgm:spPr/>
      <dgm:t>
        <a:bodyPr/>
        <a:lstStyle/>
        <a:p>
          <a:r>
            <a:rPr lang="ru-RU" dirty="0" smtClean="0"/>
            <a:t>29 342</a:t>
          </a:r>
        </a:p>
        <a:p>
          <a:r>
            <a:rPr lang="ru-RU" dirty="0" smtClean="0"/>
            <a:t>рождения</a:t>
          </a:r>
          <a:endParaRPr lang="ru-RU" dirty="0"/>
        </a:p>
      </dgm:t>
    </dgm:pt>
    <dgm:pt modelId="{EC7FD85B-8C04-4344-89D1-B9531ACB4D1D}" type="parTrans" cxnId="{0A1C2461-F2D4-43CF-B375-A848F9238FF5}">
      <dgm:prSet/>
      <dgm:spPr/>
      <dgm:t>
        <a:bodyPr/>
        <a:lstStyle/>
        <a:p>
          <a:endParaRPr lang="ru-RU"/>
        </a:p>
      </dgm:t>
    </dgm:pt>
    <dgm:pt modelId="{09A3F2FA-5963-4D4D-9DE9-9825F85D3E70}" type="sibTrans" cxnId="{0A1C2461-F2D4-43CF-B375-A848F9238FF5}">
      <dgm:prSet/>
      <dgm:spPr/>
      <dgm:t>
        <a:bodyPr/>
        <a:lstStyle/>
        <a:p>
          <a:endParaRPr lang="ru-RU"/>
        </a:p>
      </dgm:t>
    </dgm:pt>
    <dgm:pt modelId="{8039C457-09D9-4732-89EC-25CEAEE8C2CA}" type="pres">
      <dgm:prSet presAssocID="{CC6FBCBC-98C8-4DAE-A2F7-8BFB31D7FCE2}" presName="list" presStyleCnt="0">
        <dgm:presLayoutVars>
          <dgm:dir/>
          <dgm:animLvl val="lvl"/>
        </dgm:presLayoutVars>
      </dgm:prSet>
      <dgm:spPr/>
    </dgm:pt>
    <dgm:pt modelId="{410580B7-F657-46E2-85B1-FD608D1CABD2}" type="pres">
      <dgm:prSet presAssocID="{EAA0E49A-EDDF-4FF0-A1BC-471916228607}" presName="posSpace" presStyleCnt="0"/>
      <dgm:spPr/>
    </dgm:pt>
    <dgm:pt modelId="{35750B22-8437-44DF-B767-BB0C277E1B8F}" type="pres">
      <dgm:prSet presAssocID="{EAA0E49A-EDDF-4FF0-A1BC-471916228607}" presName="vertFlow" presStyleCnt="0"/>
      <dgm:spPr/>
    </dgm:pt>
    <dgm:pt modelId="{78B61302-B05A-4847-8558-007DCB402037}" type="pres">
      <dgm:prSet presAssocID="{EAA0E49A-EDDF-4FF0-A1BC-471916228607}" presName="topSpace" presStyleCnt="0"/>
      <dgm:spPr/>
    </dgm:pt>
    <dgm:pt modelId="{A214DA4E-EBC7-4979-BC86-FA33D7256D52}" type="pres">
      <dgm:prSet presAssocID="{EAA0E49A-EDDF-4FF0-A1BC-471916228607}" presName="firstComp" presStyleCnt="0"/>
      <dgm:spPr/>
    </dgm:pt>
    <dgm:pt modelId="{55F70713-4E52-4A2C-BFC5-8D16B6A5BCBF}" type="pres">
      <dgm:prSet presAssocID="{EAA0E49A-EDDF-4FF0-A1BC-471916228607}" presName="firstChild" presStyleLbl="bgAccFollowNode1" presStyleIdx="0" presStyleCnt="3"/>
      <dgm:spPr/>
      <dgm:t>
        <a:bodyPr/>
        <a:lstStyle/>
        <a:p>
          <a:endParaRPr lang="ru-RU"/>
        </a:p>
      </dgm:t>
    </dgm:pt>
    <dgm:pt modelId="{0B943091-2D3F-47B3-94D7-B99C35B1A66A}" type="pres">
      <dgm:prSet presAssocID="{EAA0E49A-EDDF-4FF0-A1BC-471916228607}" presName="firstChildTx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824F6C-793C-4A13-B1DD-F4B3BA126D03}" type="pres">
      <dgm:prSet presAssocID="{EAA0E49A-EDDF-4FF0-A1BC-471916228607}" presName="negSpace" presStyleCnt="0"/>
      <dgm:spPr/>
    </dgm:pt>
    <dgm:pt modelId="{0C05D62B-9364-4F99-BFC5-34E1F81178DB}" type="pres">
      <dgm:prSet presAssocID="{EAA0E49A-EDDF-4FF0-A1BC-471916228607}" presName="circle" presStyleLbl="node1" presStyleIdx="0" presStyleCnt="3"/>
      <dgm:spPr/>
    </dgm:pt>
    <dgm:pt modelId="{CC88039F-1D9E-41DF-A35C-E99084D1A714}" type="pres">
      <dgm:prSet presAssocID="{BB758AE5-04B5-47D7-BC9F-C40EEFBB960D}" presName="transSpace" presStyleCnt="0"/>
      <dgm:spPr/>
    </dgm:pt>
    <dgm:pt modelId="{647826F4-8326-494A-8B27-265359C9EFFF}" type="pres">
      <dgm:prSet presAssocID="{8D1AA58A-CD34-4A2A-9A6F-BDC4041E6E78}" presName="posSpace" presStyleCnt="0"/>
      <dgm:spPr/>
    </dgm:pt>
    <dgm:pt modelId="{05D10284-B696-4F77-8667-47161E7251A8}" type="pres">
      <dgm:prSet presAssocID="{8D1AA58A-CD34-4A2A-9A6F-BDC4041E6E78}" presName="vertFlow" presStyleCnt="0"/>
      <dgm:spPr/>
    </dgm:pt>
    <dgm:pt modelId="{595CFB78-96FC-4B58-AEF2-EB35CC317356}" type="pres">
      <dgm:prSet presAssocID="{8D1AA58A-CD34-4A2A-9A6F-BDC4041E6E78}" presName="topSpace" presStyleCnt="0"/>
      <dgm:spPr/>
    </dgm:pt>
    <dgm:pt modelId="{2E2BC52D-D28B-40D5-8ABB-7ED0A24CCC41}" type="pres">
      <dgm:prSet presAssocID="{8D1AA58A-CD34-4A2A-9A6F-BDC4041E6E78}" presName="firstComp" presStyleCnt="0"/>
      <dgm:spPr/>
    </dgm:pt>
    <dgm:pt modelId="{ACDFCBDB-F1F9-4DF8-A806-3835929B3474}" type="pres">
      <dgm:prSet presAssocID="{8D1AA58A-CD34-4A2A-9A6F-BDC4041E6E78}" presName="firstChild" presStyleLbl="bgAccFollowNode1" presStyleIdx="1" presStyleCnt="3"/>
      <dgm:spPr/>
      <dgm:t>
        <a:bodyPr/>
        <a:lstStyle/>
        <a:p>
          <a:endParaRPr lang="ru-RU"/>
        </a:p>
      </dgm:t>
    </dgm:pt>
    <dgm:pt modelId="{9B614726-EE1E-49AC-AF92-2A22A267C385}" type="pres">
      <dgm:prSet presAssocID="{8D1AA58A-CD34-4A2A-9A6F-BDC4041E6E78}" presName="firstChildTx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673A51-E823-4BB0-B496-F2154EF09F24}" type="pres">
      <dgm:prSet presAssocID="{8D1AA58A-CD34-4A2A-9A6F-BDC4041E6E78}" presName="negSpace" presStyleCnt="0"/>
      <dgm:spPr/>
    </dgm:pt>
    <dgm:pt modelId="{E1A5918A-2BE2-4B20-998F-D8BDF3EDA661}" type="pres">
      <dgm:prSet presAssocID="{8D1AA58A-CD34-4A2A-9A6F-BDC4041E6E78}" presName="circle" presStyleLbl="node1" presStyleIdx="1" presStyleCnt="3"/>
      <dgm:spPr/>
    </dgm:pt>
    <dgm:pt modelId="{C5527796-50F9-4C0E-A125-61D5BFE12285}" type="pres">
      <dgm:prSet presAssocID="{09C8B8FB-CD92-46F7-9844-6DA501A096C9}" presName="transSpace" presStyleCnt="0"/>
      <dgm:spPr/>
    </dgm:pt>
    <dgm:pt modelId="{94EC190F-2A74-45A2-AD0F-4C8D023CB5A4}" type="pres">
      <dgm:prSet presAssocID="{E87C8FB3-8FC5-46A0-BFC6-8292CF508B9E}" presName="posSpace" presStyleCnt="0"/>
      <dgm:spPr/>
    </dgm:pt>
    <dgm:pt modelId="{CEEA961F-02B1-4B4E-8246-DE1886B642CC}" type="pres">
      <dgm:prSet presAssocID="{E87C8FB3-8FC5-46A0-BFC6-8292CF508B9E}" presName="vertFlow" presStyleCnt="0"/>
      <dgm:spPr/>
    </dgm:pt>
    <dgm:pt modelId="{6EDAB39A-9B5F-425B-A7E7-B91F2234406E}" type="pres">
      <dgm:prSet presAssocID="{E87C8FB3-8FC5-46A0-BFC6-8292CF508B9E}" presName="topSpace" presStyleCnt="0"/>
      <dgm:spPr/>
    </dgm:pt>
    <dgm:pt modelId="{8A4BBA41-9819-4219-923B-B4C07871B848}" type="pres">
      <dgm:prSet presAssocID="{E87C8FB3-8FC5-46A0-BFC6-8292CF508B9E}" presName="firstComp" presStyleCnt="0"/>
      <dgm:spPr/>
    </dgm:pt>
    <dgm:pt modelId="{B9619C14-5C51-4073-BCFD-437934750B69}" type="pres">
      <dgm:prSet presAssocID="{E87C8FB3-8FC5-46A0-BFC6-8292CF508B9E}" presName="firstChild" presStyleLbl="bgAccFollowNode1" presStyleIdx="2" presStyleCnt="3"/>
      <dgm:spPr/>
      <dgm:t>
        <a:bodyPr/>
        <a:lstStyle/>
        <a:p>
          <a:endParaRPr lang="ru-RU"/>
        </a:p>
      </dgm:t>
    </dgm:pt>
    <dgm:pt modelId="{85749DB6-FA14-497F-9124-74D4FE55E4BF}" type="pres">
      <dgm:prSet presAssocID="{E87C8FB3-8FC5-46A0-BFC6-8292CF508B9E}" presName="firstChildTx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0924AA-0BAD-4822-83DE-50486CAA29C3}" type="pres">
      <dgm:prSet presAssocID="{E87C8FB3-8FC5-46A0-BFC6-8292CF508B9E}" presName="negSpace" presStyleCnt="0"/>
      <dgm:spPr/>
    </dgm:pt>
    <dgm:pt modelId="{D93F93D2-18C4-46E6-8270-A89D211E09FE}" type="pres">
      <dgm:prSet presAssocID="{E87C8FB3-8FC5-46A0-BFC6-8292CF508B9E}" presName="circle" presStyleLbl="node1" presStyleIdx="2" presStyleCnt="3"/>
      <dgm:spPr/>
    </dgm:pt>
  </dgm:ptLst>
  <dgm:cxnLst>
    <dgm:cxn modelId="{50E3FB7B-0532-4BDA-B340-BCD88B7B0642}" type="presOf" srcId="{8D1AA58A-CD34-4A2A-9A6F-BDC4041E6E78}" destId="{E1A5918A-2BE2-4B20-998F-D8BDF3EDA661}" srcOrd="0" destOrd="0" presId="urn:microsoft.com/office/officeart/2005/8/layout/hList9"/>
    <dgm:cxn modelId="{0A1C2461-F2D4-43CF-B375-A848F9238FF5}" srcId="{E87C8FB3-8FC5-46A0-BFC6-8292CF508B9E}" destId="{82096075-BD4F-47FE-8463-72DB7FE7120D}" srcOrd="0" destOrd="0" parTransId="{EC7FD85B-8C04-4344-89D1-B9531ACB4D1D}" sibTransId="{09A3F2FA-5963-4D4D-9DE9-9825F85D3E70}"/>
    <dgm:cxn modelId="{C36348F0-CE29-4C17-AF4C-C19B3664A805}" srcId="{CC6FBCBC-98C8-4DAE-A2F7-8BFB31D7FCE2}" destId="{E87C8FB3-8FC5-46A0-BFC6-8292CF508B9E}" srcOrd="2" destOrd="0" parTransId="{BDA1B1E0-9054-44A4-83BE-8E434D06A3FB}" sibTransId="{1F2850CD-2200-4B94-9627-0A448D7E1B35}"/>
    <dgm:cxn modelId="{31CC9947-B2EE-4AAA-9287-2DA2CA6C84B1}" type="presOf" srcId="{4D5D482E-93F2-4818-9354-15231A7F4777}" destId="{0B943091-2D3F-47B3-94D7-B99C35B1A66A}" srcOrd="1" destOrd="0" presId="urn:microsoft.com/office/officeart/2005/8/layout/hList9"/>
    <dgm:cxn modelId="{6A699039-110F-42C2-9BE8-4A2C1606345A}" type="presOf" srcId="{E97901E2-B8DE-48B9-9437-50812199D326}" destId="{9B614726-EE1E-49AC-AF92-2A22A267C385}" srcOrd="1" destOrd="0" presId="urn:microsoft.com/office/officeart/2005/8/layout/hList9"/>
    <dgm:cxn modelId="{2D3E1A4E-17AE-4490-8AA2-D4DF2C85C512}" type="presOf" srcId="{82096075-BD4F-47FE-8463-72DB7FE7120D}" destId="{B9619C14-5C51-4073-BCFD-437934750B69}" srcOrd="0" destOrd="0" presId="urn:microsoft.com/office/officeart/2005/8/layout/hList9"/>
    <dgm:cxn modelId="{9B2C1863-E6FC-427E-818B-F826FB2EBC0C}" type="presOf" srcId="{82096075-BD4F-47FE-8463-72DB7FE7120D}" destId="{85749DB6-FA14-497F-9124-74D4FE55E4BF}" srcOrd="1" destOrd="0" presId="urn:microsoft.com/office/officeart/2005/8/layout/hList9"/>
    <dgm:cxn modelId="{57C77621-835F-4D1A-A83F-C23A884207BE}" srcId="{EAA0E49A-EDDF-4FF0-A1BC-471916228607}" destId="{4D5D482E-93F2-4818-9354-15231A7F4777}" srcOrd="0" destOrd="0" parTransId="{3E6E0CAE-C16A-434B-805B-3C73C9038582}" sibTransId="{AD030189-DE02-41C4-8778-A41884C01CA1}"/>
    <dgm:cxn modelId="{CD5338B7-E319-47FD-9CC8-23927592E988}" type="presOf" srcId="{4D5D482E-93F2-4818-9354-15231A7F4777}" destId="{55F70713-4E52-4A2C-BFC5-8D16B6A5BCBF}" srcOrd="0" destOrd="0" presId="urn:microsoft.com/office/officeart/2005/8/layout/hList9"/>
    <dgm:cxn modelId="{46D723B4-E8CA-426C-99FC-53B1558A0306}" type="presOf" srcId="{EAA0E49A-EDDF-4FF0-A1BC-471916228607}" destId="{0C05D62B-9364-4F99-BFC5-34E1F81178DB}" srcOrd="0" destOrd="0" presId="urn:microsoft.com/office/officeart/2005/8/layout/hList9"/>
    <dgm:cxn modelId="{E93BA276-8D46-4539-BE38-90ED468F2D6F}" srcId="{CC6FBCBC-98C8-4DAE-A2F7-8BFB31D7FCE2}" destId="{8D1AA58A-CD34-4A2A-9A6F-BDC4041E6E78}" srcOrd="1" destOrd="0" parTransId="{EC35F725-003F-4963-B68F-D77AFE5DA178}" sibTransId="{09C8B8FB-CD92-46F7-9844-6DA501A096C9}"/>
    <dgm:cxn modelId="{5E4B90A7-0F0C-4211-99FD-15E59E88D726}" srcId="{CC6FBCBC-98C8-4DAE-A2F7-8BFB31D7FCE2}" destId="{EAA0E49A-EDDF-4FF0-A1BC-471916228607}" srcOrd="0" destOrd="0" parTransId="{21CC74B0-8F62-4A94-9C84-E71FCB78C00B}" sibTransId="{BB758AE5-04B5-47D7-BC9F-C40EEFBB960D}"/>
    <dgm:cxn modelId="{6BEFA198-77A5-47C7-B480-67BCC403D072}" type="presOf" srcId="{CC6FBCBC-98C8-4DAE-A2F7-8BFB31D7FCE2}" destId="{8039C457-09D9-4732-89EC-25CEAEE8C2CA}" srcOrd="0" destOrd="0" presId="urn:microsoft.com/office/officeart/2005/8/layout/hList9"/>
    <dgm:cxn modelId="{5C4CD983-0660-4F9B-AAEA-D036EF4CC33B}" type="presOf" srcId="{E97901E2-B8DE-48B9-9437-50812199D326}" destId="{ACDFCBDB-F1F9-4DF8-A806-3835929B3474}" srcOrd="0" destOrd="0" presId="urn:microsoft.com/office/officeart/2005/8/layout/hList9"/>
    <dgm:cxn modelId="{31580F3F-DC62-44BA-AF86-17374558E375}" srcId="{8D1AA58A-CD34-4A2A-9A6F-BDC4041E6E78}" destId="{E97901E2-B8DE-48B9-9437-50812199D326}" srcOrd="0" destOrd="0" parTransId="{C0506885-A247-45EF-A891-9C86216526AB}" sibTransId="{DD572C37-3A3A-423D-BCD7-F19B05649ED2}"/>
    <dgm:cxn modelId="{1981EB67-CAFF-4325-8606-F686E527EF46}" type="presOf" srcId="{E87C8FB3-8FC5-46A0-BFC6-8292CF508B9E}" destId="{D93F93D2-18C4-46E6-8270-A89D211E09FE}" srcOrd="0" destOrd="0" presId="urn:microsoft.com/office/officeart/2005/8/layout/hList9"/>
    <dgm:cxn modelId="{A2BEC281-1638-4AB7-B609-883C1C43DED5}" type="presParOf" srcId="{8039C457-09D9-4732-89EC-25CEAEE8C2CA}" destId="{410580B7-F657-46E2-85B1-FD608D1CABD2}" srcOrd="0" destOrd="0" presId="urn:microsoft.com/office/officeart/2005/8/layout/hList9"/>
    <dgm:cxn modelId="{CA0DFE06-CD71-4A52-B8FA-DEBAA7404574}" type="presParOf" srcId="{8039C457-09D9-4732-89EC-25CEAEE8C2CA}" destId="{35750B22-8437-44DF-B767-BB0C277E1B8F}" srcOrd="1" destOrd="0" presId="urn:microsoft.com/office/officeart/2005/8/layout/hList9"/>
    <dgm:cxn modelId="{3FC5E843-F941-4F4F-8F80-F1D5C630CFEC}" type="presParOf" srcId="{35750B22-8437-44DF-B767-BB0C277E1B8F}" destId="{78B61302-B05A-4847-8558-007DCB402037}" srcOrd="0" destOrd="0" presId="urn:microsoft.com/office/officeart/2005/8/layout/hList9"/>
    <dgm:cxn modelId="{919F2706-585E-4C75-A2ED-2E97AF305DA9}" type="presParOf" srcId="{35750B22-8437-44DF-B767-BB0C277E1B8F}" destId="{A214DA4E-EBC7-4979-BC86-FA33D7256D52}" srcOrd="1" destOrd="0" presId="urn:microsoft.com/office/officeart/2005/8/layout/hList9"/>
    <dgm:cxn modelId="{E77CE62F-474A-4AC0-A827-33EBFBD7C6A8}" type="presParOf" srcId="{A214DA4E-EBC7-4979-BC86-FA33D7256D52}" destId="{55F70713-4E52-4A2C-BFC5-8D16B6A5BCBF}" srcOrd="0" destOrd="0" presId="urn:microsoft.com/office/officeart/2005/8/layout/hList9"/>
    <dgm:cxn modelId="{B5CEC2CB-E94A-47DA-AAD6-FCCB4E7243E2}" type="presParOf" srcId="{A214DA4E-EBC7-4979-BC86-FA33D7256D52}" destId="{0B943091-2D3F-47B3-94D7-B99C35B1A66A}" srcOrd="1" destOrd="0" presId="urn:microsoft.com/office/officeart/2005/8/layout/hList9"/>
    <dgm:cxn modelId="{D11EE936-4733-4C50-9D69-E4547967836D}" type="presParOf" srcId="{8039C457-09D9-4732-89EC-25CEAEE8C2CA}" destId="{F1824F6C-793C-4A13-B1DD-F4B3BA126D03}" srcOrd="2" destOrd="0" presId="urn:microsoft.com/office/officeart/2005/8/layout/hList9"/>
    <dgm:cxn modelId="{70F7D73C-D451-4E54-82C5-4C0B271A9BEE}" type="presParOf" srcId="{8039C457-09D9-4732-89EC-25CEAEE8C2CA}" destId="{0C05D62B-9364-4F99-BFC5-34E1F81178DB}" srcOrd="3" destOrd="0" presId="urn:microsoft.com/office/officeart/2005/8/layout/hList9"/>
    <dgm:cxn modelId="{C555169D-5080-4693-AE3B-E032E5B7FB52}" type="presParOf" srcId="{8039C457-09D9-4732-89EC-25CEAEE8C2CA}" destId="{CC88039F-1D9E-41DF-A35C-E99084D1A714}" srcOrd="4" destOrd="0" presId="urn:microsoft.com/office/officeart/2005/8/layout/hList9"/>
    <dgm:cxn modelId="{06CD31E7-35F3-41DC-AA24-303D5FBB7936}" type="presParOf" srcId="{8039C457-09D9-4732-89EC-25CEAEE8C2CA}" destId="{647826F4-8326-494A-8B27-265359C9EFFF}" srcOrd="5" destOrd="0" presId="urn:microsoft.com/office/officeart/2005/8/layout/hList9"/>
    <dgm:cxn modelId="{3B8182BD-CFB4-47E8-94C3-B647B9CFC700}" type="presParOf" srcId="{8039C457-09D9-4732-89EC-25CEAEE8C2CA}" destId="{05D10284-B696-4F77-8667-47161E7251A8}" srcOrd="6" destOrd="0" presId="urn:microsoft.com/office/officeart/2005/8/layout/hList9"/>
    <dgm:cxn modelId="{B4A328BA-04F1-4C6A-807F-0A34232F1936}" type="presParOf" srcId="{05D10284-B696-4F77-8667-47161E7251A8}" destId="{595CFB78-96FC-4B58-AEF2-EB35CC317356}" srcOrd="0" destOrd="0" presId="urn:microsoft.com/office/officeart/2005/8/layout/hList9"/>
    <dgm:cxn modelId="{8CB51BC4-0045-4266-9A10-87CF6E36B5E5}" type="presParOf" srcId="{05D10284-B696-4F77-8667-47161E7251A8}" destId="{2E2BC52D-D28B-40D5-8ABB-7ED0A24CCC41}" srcOrd="1" destOrd="0" presId="urn:microsoft.com/office/officeart/2005/8/layout/hList9"/>
    <dgm:cxn modelId="{2D4FA795-F357-41D1-9ED0-3E1E89517CFD}" type="presParOf" srcId="{2E2BC52D-D28B-40D5-8ABB-7ED0A24CCC41}" destId="{ACDFCBDB-F1F9-4DF8-A806-3835929B3474}" srcOrd="0" destOrd="0" presId="urn:microsoft.com/office/officeart/2005/8/layout/hList9"/>
    <dgm:cxn modelId="{D08747CE-9B69-4687-A58D-CCA2E14EF281}" type="presParOf" srcId="{2E2BC52D-D28B-40D5-8ABB-7ED0A24CCC41}" destId="{9B614726-EE1E-49AC-AF92-2A22A267C385}" srcOrd="1" destOrd="0" presId="urn:microsoft.com/office/officeart/2005/8/layout/hList9"/>
    <dgm:cxn modelId="{B6E95C98-28C4-49A7-9814-C6FE988FD364}" type="presParOf" srcId="{8039C457-09D9-4732-89EC-25CEAEE8C2CA}" destId="{EB673A51-E823-4BB0-B496-F2154EF09F24}" srcOrd="7" destOrd="0" presId="urn:microsoft.com/office/officeart/2005/8/layout/hList9"/>
    <dgm:cxn modelId="{FD94FFD6-E327-47F3-BECF-B8A8C1E46178}" type="presParOf" srcId="{8039C457-09D9-4732-89EC-25CEAEE8C2CA}" destId="{E1A5918A-2BE2-4B20-998F-D8BDF3EDA661}" srcOrd="8" destOrd="0" presId="urn:microsoft.com/office/officeart/2005/8/layout/hList9"/>
    <dgm:cxn modelId="{A09E9A4F-03EC-442F-A22C-6EF252EF0D85}" type="presParOf" srcId="{8039C457-09D9-4732-89EC-25CEAEE8C2CA}" destId="{C5527796-50F9-4C0E-A125-61D5BFE12285}" srcOrd="9" destOrd="0" presId="urn:microsoft.com/office/officeart/2005/8/layout/hList9"/>
    <dgm:cxn modelId="{F853862B-C51F-446D-9429-FE34E9C31DB8}" type="presParOf" srcId="{8039C457-09D9-4732-89EC-25CEAEE8C2CA}" destId="{94EC190F-2A74-45A2-AD0F-4C8D023CB5A4}" srcOrd="10" destOrd="0" presId="urn:microsoft.com/office/officeart/2005/8/layout/hList9"/>
    <dgm:cxn modelId="{3667B571-6C87-4536-A55B-4F6F432137AD}" type="presParOf" srcId="{8039C457-09D9-4732-89EC-25CEAEE8C2CA}" destId="{CEEA961F-02B1-4B4E-8246-DE1886B642CC}" srcOrd="11" destOrd="0" presId="urn:microsoft.com/office/officeart/2005/8/layout/hList9"/>
    <dgm:cxn modelId="{DE729779-3BDC-4E43-A508-9A337ECFF545}" type="presParOf" srcId="{CEEA961F-02B1-4B4E-8246-DE1886B642CC}" destId="{6EDAB39A-9B5F-425B-A7E7-B91F2234406E}" srcOrd="0" destOrd="0" presId="urn:microsoft.com/office/officeart/2005/8/layout/hList9"/>
    <dgm:cxn modelId="{DBD89D04-0DEC-4AD3-BA0F-A93C49B913EC}" type="presParOf" srcId="{CEEA961F-02B1-4B4E-8246-DE1886B642CC}" destId="{8A4BBA41-9819-4219-923B-B4C07871B848}" srcOrd="1" destOrd="0" presId="urn:microsoft.com/office/officeart/2005/8/layout/hList9"/>
    <dgm:cxn modelId="{4FE0A01E-2D62-4220-8459-44F684F5A788}" type="presParOf" srcId="{8A4BBA41-9819-4219-923B-B4C07871B848}" destId="{B9619C14-5C51-4073-BCFD-437934750B69}" srcOrd="0" destOrd="0" presId="urn:microsoft.com/office/officeart/2005/8/layout/hList9"/>
    <dgm:cxn modelId="{F4BD4471-02D8-49D0-BBDE-29E57FEDEAF5}" type="presParOf" srcId="{8A4BBA41-9819-4219-923B-B4C07871B848}" destId="{85749DB6-FA14-497F-9124-74D4FE55E4BF}" srcOrd="1" destOrd="0" presId="urn:microsoft.com/office/officeart/2005/8/layout/hList9"/>
    <dgm:cxn modelId="{7F3B6439-3809-430E-B7C5-9BB581A0A1DB}" type="presParOf" srcId="{8039C457-09D9-4732-89EC-25CEAEE8C2CA}" destId="{7F0924AA-0BAD-4822-83DE-50486CAA29C3}" srcOrd="12" destOrd="0" presId="urn:microsoft.com/office/officeart/2005/8/layout/hList9"/>
    <dgm:cxn modelId="{5C211616-4991-4592-A222-37CF80C170B6}" type="presParOf" srcId="{8039C457-09D9-4732-89EC-25CEAEE8C2CA}" destId="{D93F93D2-18C4-46E6-8270-A89D211E09FE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2D6829F-087B-4F53-85C0-3BAF8A37C156}" type="doc">
      <dgm:prSet loTypeId="urn:microsoft.com/office/officeart/2005/8/layout/hList9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22D0F97-427B-4C70-B8FC-8E0BA3716EBB}">
      <dgm:prSet phldrT="[Текст]"/>
      <dgm:spPr/>
      <dgm:t>
        <a:bodyPr/>
        <a:lstStyle/>
        <a:p>
          <a:r>
            <a:rPr lang="ru-RU" dirty="0" smtClean="0"/>
            <a:t>2016 год</a:t>
          </a:r>
          <a:endParaRPr lang="ru-RU" dirty="0"/>
        </a:p>
      </dgm:t>
    </dgm:pt>
    <dgm:pt modelId="{11EBCAD5-A505-4E11-8B59-2AFA4B0E86E3}" type="parTrans" cxnId="{89935545-FE94-4ABF-94A2-68BD035CEAD0}">
      <dgm:prSet/>
      <dgm:spPr/>
      <dgm:t>
        <a:bodyPr/>
        <a:lstStyle/>
        <a:p>
          <a:endParaRPr lang="ru-RU"/>
        </a:p>
      </dgm:t>
    </dgm:pt>
    <dgm:pt modelId="{1EADE020-956C-425D-8770-819ECCE65CD0}" type="sibTrans" cxnId="{89935545-FE94-4ABF-94A2-68BD035CEAD0}">
      <dgm:prSet/>
      <dgm:spPr/>
      <dgm:t>
        <a:bodyPr/>
        <a:lstStyle/>
        <a:p>
          <a:endParaRPr lang="ru-RU"/>
        </a:p>
      </dgm:t>
    </dgm:pt>
    <dgm:pt modelId="{C83E0C1B-AB7E-448D-BB0E-C0EEE494E357}">
      <dgm:prSet phldrT="[Текст]"/>
      <dgm:spPr/>
      <dgm:t>
        <a:bodyPr/>
        <a:lstStyle/>
        <a:p>
          <a:r>
            <a:rPr lang="ru-RU" dirty="0" smtClean="0"/>
            <a:t>97 134</a:t>
          </a:r>
          <a:endParaRPr lang="ru-RU" dirty="0"/>
        </a:p>
      </dgm:t>
    </dgm:pt>
    <dgm:pt modelId="{F29C5964-5BCA-4748-874C-E70C38683F6A}" type="parTrans" cxnId="{FF203A63-0E34-4B16-B505-FE87D79B4F38}">
      <dgm:prSet/>
      <dgm:spPr/>
      <dgm:t>
        <a:bodyPr/>
        <a:lstStyle/>
        <a:p>
          <a:endParaRPr lang="ru-RU"/>
        </a:p>
      </dgm:t>
    </dgm:pt>
    <dgm:pt modelId="{B32AB2F5-A369-4AAB-87F8-3112F33DEE84}" type="sibTrans" cxnId="{FF203A63-0E34-4B16-B505-FE87D79B4F38}">
      <dgm:prSet/>
      <dgm:spPr/>
      <dgm:t>
        <a:bodyPr/>
        <a:lstStyle/>
        <a:p>
          <a:endParaRPr lang="ru-RU"/>
        </a:p>
      </dgm:t>
    </dgm:pt>
    <dgm:pt modelId="{4AEAC351-A18F-4114-91F3-D3C00E1A2D56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2018 год </a:t>
          </a:r>
          <a:endParaRPr lang="ru-RU" b="1" dirty="0">
            <a:solidFill>
              <a:schemeClr val="tx1"/>
            </a:solidFill>
          </a:endParaRPr>
        </a:p>
      </dgm:t>
    </dgm:pt>
    <dgm:pt modelId="{224359B6-A163-4293-801D-BCC852F5B945}" type="parTrans" cxnId="{AED03159-EFEE-42A2-81AC-7A3A3C8AE773}">
      <dgm:prSet/>
      <dgm:spPr/>
      <dgm:t>
        <a:bodyPr/>
        <a:lstStyle/>
        <a:p>
          <a:endParaRPr lang="ru-RU"/>
        </a:p>
      </dgm:t>
    </dgm:pt>
    <dgm:pt modelId="{6F539B7F-CFE5-475E-9293-30F3B876C24A}" type="sibTrans" cxnId="{AED03159-EFEE-42A2-81AC-7A3A3C8AE773}">
      <dgm:prSet/>
      <dgm:spPr/>
      <dgm:t>
        <a:bodyPr/>
        <a:lstStyle/>
        <a:p>
          <a:endParaRPr lang="ru-RU"/>
        </a:p>
      </dgm:t>
    </dgm:pt>
    <dgm:pt modelId="{1B2A373B-3AF6-4BEA-93F9-3C21DEC55FFA}">
      <dgm:prSet phldrT="[Текст]"/>
      <dgm:spPr/>
      <dgm:t>
        <a:bodyPr/>
        <a:lstStyle/>
        <a:p>
          <a:r>
            <a:rPr lang="ru-RU" dirty="0" smtClean="0"/>
            <a:t>82 690</a:t>
          </a:r>
          <a:endParaRPr lang="ru-RU" dirty="0"/>
        </a:p>
      </dgm:t>
    </dgm:pt>
    <dgm:pt modelId="{F5794F49-4C44-4176-9296-530F532AE825}" type="parTrans" cxnId="{A8A89D15-98A1-41C3-A386-0BBCE1D615E3}">
      <dgm:prSet/>
      <dgm:spPr/>
      <dgm:t>
        <a:bodyPr/>
        <a:lstStyle/>
        <a:p>
          <a:endParaRPr lang="ru-RU"/>
        </a:p>
      </dgm:t>
    </dgm:pt>
    <dgm:pt modelId="{C8047160-4BE8-44A4-8716-2D70D5AFFCD0}" type="sibTrans" cxnId="{A8A89D15-98A1-41C3-A386-0BBCE1D615E3}">
      <dgm:prSet/>
      <dgm:spPr/>
      <dgm:t>
        <a:bodyPr/>
        <a:lstStyle/>
        <a:p>
          <a:endParaRPr lang="ru-RU"/>
        </a:p>
      </dgm:t>
    </dgm:pt>
    <dgm:pt modelId="{01D8586D-9D7A-409F-841A-E10415A3A43D}" type="pres">
      <dgm:prSet presAssocID="{D2D6829F-087B-4F53-85C0-3BAF8A37C156}" presName="list" presStyleCnt="0">
        <dgm:presLayoutVars>
          <dgm:dir/>
          <dgm:animLvl val="lvl"/>
        </dgm:presLayoutVars>
      </dgm:prSet>
      <dgm:spPr/>
    </dgm:pt>
    <dgm:pt modelId="{FA2462A7-4277-4D01-A456-3CCF1C72C198}" type="pres">
      <dgm:prSet presAssocID="{222D0F97-427B-4C70-B8FC-8E0BA3716EBB}" presName="posSpace" presStyleCnt="0"/>
      <dgm:spPr/>
    </dgm:pt>
    <dgm:pt modelId="{F14EF7C3-729E-46F0-9548-08ED4F577798}" type="pres">
      <dgm:prSet presAssocID="{222D0F97-427B-4C70-B8FC-8E0BA3716EBB}" presName="vertFlow" presStyleCnt="0"/>
      <dgm:spPr/>
    </dgm:pt>
    <dgm:pt modelId="{3B3D0FF5-CFA8-4EA6-9248-71817B197DA9}" type="pres">
      <dgm:prSet presAssocID="{222D0F97-427B-4C70-B8FC-8E0BA3716EBB}" presName="topSpace" presStyleCnt="0"/>
      <dgm:spPr/>
    </dgm:pt>
    <dgm:pt modelId="{D62032A9-B501-4EA2-8B23-098323D65779}" type="pres">
      <dgm:prSet presAssocID="{222D0F97-427B-4C70-B8FC-8E0BA3716EBB}" presName="firstComp" presStyleCnt="0"/>
      <dgm:spPr/>
    </dgm:pt>
    <dgm:pt modelId="{BFAD9949-2F89-4EBC-B090-032C49E6C641}" type="pres">
      <dgm:prSet presAssocID="{222D0F97-427B-4C70-B8FC-8E0BA3716EBB}" presName="firstChild" presStyleLbl="bgAccFollowNode1" presStyleIdx="0" presStyleCnt="2"/>
      <dgm:spPr/>
    </dgm:pt>
    <dgm:pt modelId="{9711DD1B-F2FE-4A5D-A000-D18CDB3AC456}" type="pres">
      <dgm:prSet presAssocID="{222D0F97-427B-4C70-B8FC-8E0BA3716EBB}" presName="firstChildTx" presStyleLbl="bgAccFollowNode1" presStyleIdx="0" presStyleCnt="2">
        <dgm:presLayoutVars>
          <dgm:bulletEnabled val="1"/>
        </dgm:presLayoutVars>
      </dgm:prSet>
      <dgm:spPr/>
    </dgm:pt>
    <dgm:pt modelId="{2F7D6042-C490-484D-A7D8-E8D0E529AAB3}" type="pres">
      <dgm:prSet presAssocID="{222D0F97-427B-4C70-B8FC-8E0BA3716EBB}" presName="negSpace" presStyleCnt="0"/>
      <dgm:spPr/>
    </dgm:pt>
    <dgm:pt modelId="{5C16B83F-2303-4B60-A767-F3694A26D98C}" type="pres">
      <dgm:prSet presAssocID="{222D0F97-427B-4C70-B8FC-8E0BA3716EBB}" presName="circle" presStyleLbl="node1" presStyleIdx="0" presStyleCnt="2"/>
      <dgm:spPr/>
    </dgm:pt>
    <dgm:pt modelId="{5040F944-BB85-404F-B5F1-90D79221C417}" type="pres">
      <dgm:prSet presAssocID="{1EADE020-956C-425D-8770-819ECCE65CD0}" presName="transSpace" presStyleCnt="0"/>
      <dgm:spPr/>
    </dgm:pt>
    <dgm:pt modelId="{20DB2F4C-533B-450E-B37D-3C8BE59128C6}" type="pres">
      <dgm:prSet presAssocID="{4AEAC351-A18F-4114-91F3-D3C00E1A2D56}" presName="posSpace" presStyleCnt="0"/>
      <dgm:spPr/>
    </dgm:pt>
    <dgm:pt modelId="{28BB8C85-952F-44E1-89FC-FB1C5572F43C}" type="pres">
      <dgm:prSet presAssocID="{4AEAC351-A18F-4114-91F3-D3C00E1A2D56}" presName="vertFlow" presStyleCnt="0"/>
      <dgm:spPr/>
    </dgm:pt>
    <dgm:pt modelId="{855DC350-1155-49A3-B2C4-BD576478FB8C}" type="pres">
      <dgm:prSet presAssocID="{4AEAC351-A18F-4114-91F3-D3C00E1A2D56}" presName="topSpace" presStyleCnt="0"/>
      <dgm:spPr/>
    </dgm:pt>
    <dgm:pt modelId="{CF684C0B-7D27-413F-AFE4-C4820B322634}" type="pres">
      <dgm:prSet presAssocID="{4AEAC351-A18F-4114-91F3-D3C00E1A2D56}" presName="firstComp" presStyleCnt="0"/>
      <dgm:spPr/>
    </dgm:pt>
    <dgm:pt modelId="{03C2864F-BD2E-4EC4-9EF6-D2ED9286B55D}" type="pres">
      <dgm:prSet presAssocID="{4AEAC351-A18F-4114-91F3-D3C00E1A2D56}" presName="firstChild" presStyleLbl="bgAccFollowNode1" presStyleIdx="1" presStyleCnt="2"/>
      <dgm:spPr/>
    </dgm:pt>
    <dgm:pt modelId="{B2BA92EE-E985-4372-9CC0-6BBD8F8A321B}" type="pres">
      <dgm:prSet presAssocID="{4AEAC351-A18F-4114-91F3-D3C00E1A2D56}" presName="firstChildTx" presStyleLbl="bgAccFollowNode1" presStyleIdx="1" presStyleCnt="2">
        <dgm:presLayoutVars>
          <dgm:bulletEnabled val="1"/>
        </dgm:presLayoutVars>
      </dgm:prSet>
      <dgm:spPr/>
    </dgm:pt>
    <dgm:pt modelId="{20047C82-83FC-4DE4-A7AD-1A0ECC10EC67}" type="pres">
      <dgm:prSet presAssocID="{4AEAC351-A18F-4114-91F3-D3C00E1A2D56}" presName="negSpace" presStyleCnt="0"/>
      <dgm:spPr/>
    </dgm:pt>
    <dgm:pt modelId="{EB05A33E-BE9D-41D7-945E-97EB6BD880BC}" type="pres">
      <dgm:prSet presAssocID="{4AEAC351-A18F-4114-91F3-D3C00E1A2D56}" presName="circle" presStyleLbl="node1" presStyleIdx="1" presStyleCnt="2"/>
      <dgm:spPr/>
    </dgm:pt>
  </dgm:ptLst>
  <dgm:cxnLst>
    <dgm:cxn modelId="{AED03159-EFEE-42A2-81AC-7A3A3C8AE773}" srcId="{D2D6829F-087B-4F53-85C0-3BAF8A37C156}" destId="{4AEAC351-A18F-4114-91F3-D3C00E1A2D56}" srcOrd="1" destOrd="0" parTransId="{224359B6-A163-4293-801D-BCC852F5B945}" sibTransId="{6F539B7F-CFE5-475E-9293-30F3B876C24A}"/>
    <dgm:cxn modelId="{A8A89D15-98A1-41C3-A386-0BBCE1D615E3}" srcId="{4AEAC351-A18F-4114-91F3-D3C00E1A2D56}" destId="{1B2A373B-3AF6-4BEA-93F9-3C21DEC55FFA}" srcOrd="0" destOrd="0" parTransId="{F5794F49-4C44-4176-9296-530F532AE825}" sibTransId="{C8047160-4BE8-44A4-8716-2D70D5AFFCD0}"/>
    <dgm:cxn modelId="{079ED4BF-AC5C-46AF-8A4C-1B3AF71C67EA}" type="presOf" srcId="{1B2A373B-3AF6-4BEA-93F9-3C21DEC55FFA}" destId="{B2BA92EE-E985-4372-9CC0-6BBD8F8A321B}" srcOrd="1" destOrd="0" presId="urn:microsoft.com/office/officeart/2005/8/layout/hList9"/>
    <dgm:cxn modelId="{1C9FF7BF-3DBC-40C7-8DA2-32A66CB53FA0}" type="presOf" srcId="{C83E0C1B-AB7E-448D-BB0E-C0EEE494E357}" destId="{BFAD9949-2F89-4EBC-B090-032C49E6C641}" srcOrd="0" destOrd="0" presId="urn:microsoft.com/office/officeart/2005/8/layout/hList9"/>
    <dgm:cxn modelId="{56DEE76B-81E5-437A-B412-F5A3CB9A53ED}" type="presOf" srcId="{222D0F97-427B-4C70-B8FC-8E0BA3716EBB}" destId="{5C16B83F-2303-4B60-A767-F3694A26D98C}" srcOrd="0" destOrd="0" presId="urn:microsoft.com/office/officeart/2005/8/layout/hList9"/>
    <dgm:cxn modelId="{A437BD26-A4CF-4E70-84D0-4BBFFC8E43B8}" type="presOf" srcId="{1B2A373B-3AF6-4BEA-93F9-3C21DEC55FFA}" destId="{03C2864F-BD2E-4EC4-9EF6-D2ED9286B55D}" srcOrd="0" destOrd="0" presId="urn:microsoft.com/office/officeart/2005/8/layout/hList9"/>
    <dgm:cxn modelId="{C40DAFF1-6B4D-42CA-9680-CE8B33CF5014}" type="presOf" srcId="{4AEAC351-A18F-4114-91F3-D3C00E1A2D56}" destId="{EB05A33E-BE9D-41D7-945E-97EB6BD880BC}" srcOrd="0" destOrd="0" presId="urn:microsoft.com/office/officeart/2005/8/layout/hList9"/>
    <dgm:cxn modelId="{FF203A63-0E34-4B16-B505-FE87D79B4F38}" srcId="{222D0F97-427B-4C70-B8FC-8E0BA3716EBB}" destId="{C83E0C1B-AB7E-448D-BB0E-C0EEE494E357}" srcOrd="0" destOrd="0" parTransId="{F29C5964-5BCA-4748-874C-E70C38683F6A}" sibTransId="{B32AB2F5-A369-4AAB-87F8-3112F33DEE84}"/>
    <dgm:cxn modelId="{99895C81-9255-4594-AD61-3950B3F6D86E}" type="presOf" srcId="{C83E0C1B-AB7E-448D-BB0E-C0EEE494E357}" destId="{9711DD1B-F2FE-4A5D-A000-D18CDB3AC456}" srcOrd="1" destOrd="0" presId="urn:microsoft.com/office/officeart/2005/8/layout/hList9"/>
    <dgm:cxn modelId="{89935545-FE94-4ABF-94A2-68BD035CEAD0}" srcId="{D2D6829F-087B-4F53-85C0-3BAF8A37C156}" destId="{222D0F97-427B-4C70-B8FC-8E0BA3716EBB}" srcOrd="0" destOrd="0" parTransId="{11EBCAD5-A505-4E11-8B59-2AFA4B0E86E3}" sibTransId="{1EADE020-956C-425D-8770-819ECCE65CD0}"/>
    <dgm:cxn modelId="{1F76B6F5-1635-48C3-A5D2-D085EA593D53}" type="presOf" srcId="{D2D6829F-087B-4F53-85C0-3BAF8A37C156}" destId="{01D8586D-9D7A-409F-841A-E10415A3A43D}" srcOrd="0" destOrd="0" presId="urn:microsoft.com/office/officeart/2005/8/layout/hList9"/>
    <dgm:cxn modelId="{BB75528D-E604-467B-B83D-323BD75FF1BE}" type="presParOf" srcId="{01D8586D-9D7A-409F-841A-E10415A3A43D}" destId="{FA2462A7-4277-4D01-A456-3CCF1C72C198}" srcOrd="0" destOrd="0" presId="urn:microsoft.com/office/officeart/2005/8/layout/hList9"/>
    <dgm:cxn modelId="{81DE606F-5B74-4114-9A8E-F7D370AB5872}" type="presParOf" srcId="{01D8586D-9D7A-409F-841A-E10415A3A43D}" destId="{F14EF7C3-729E-46F0-9548-08ED4F577798}" srcOrd="1" destOrd="0" presId="urn:microsoft.com/office/officeart/2005/8/layout/hList9"/>
    <dgm:cxn modelId="{E250EFF0-BD0E-45E9-AC8A-C25E1F1DB429}" type="presParOf" srcId="{F14EF7C3-729E-46F0-9548-08ED4F577798}" destId="{3B3D0FF5-CFA8-4EA6-9248-71817B197DA9}" srcOrd="0" destOrd="0" presId="urn:microsoft.com/office/officeart/2005/8/layout/hList9"/>
    <dgm:cxn modelId="{E1DDADB0-2789-4A85-9759-FE29B0A18120}" type="presParOf" srcId="{F14EF7C3-729E-46F0-9548-08ED4F577798}" destId="{D62032A9-B501-4EA2-8B23-098323D65779}" srcOrd="1" destOrd="0" presId="urn:microsoft.com/office/officeart/2005/8/layout/hList9"/>
    <dgm:cxn modelId="{CA82C51A-D152-4BC4-A688-E3D67EE7297E}" type="presParOf" srcId="{D62032A9-B501-4EA2-8B23-098323D65779}" destId="{BFAD9949-2F89-4EBC-B090-032C49E6C641}" srcOrd="0" destOrd="0" presId="urn:microsoft.com/office/officeart/2005/8/layout/hList9"/>
    <dgm:cxn modelId="{AFAFAED5-46B8-47FD-AAF4-2EB4EEDF97DA}" type="presParOf" srcId="{D62032A9-B501-4EA2-8B23-098323D65779}" destId="{9711DD1B-F2FE-4A5D-A000-D18CDB3AC456}" srcOrd="1" destOrd="0" presId="urn:microsoft.com/office/officeart/2005/8/layout/hList9"/>
    <dgm:cxn modelId="{74B2B14A-BD07-4B0D-B43F-A7702D1D4353}" type="presParOf" srcId="{01D8586D-9D7A-409F-841A-E10415A3A43D}" destId="{2F7D6042-C490-484D-A7D8-E8D0E529AAB3}" srcOrd="2" destOrd="0" presId="urn:microsoft.com/office/officeart/2005/8/layout/hList9"/>
    <dgm:cxn modelId="{C36D698E-4ABE-48B9-8C94-7AB55858C292}" type="presParOf" srcId="{01D8586D-9D7A-409F-841A-E10415A3A43D}" destId="{5C16B83F-2303-4B60-A767-F3694A26D98C}" srcOrd="3" destOrd="0" presId="urn:microsoft.com/office/officeart/2005/8/layout/hList9"/>
    <dgm:cxn modelId="{4C24087B-6CB3-43D2-8189-EA82790B3935}" type="presParOf" srcId="{01D8586D-9D7A-409F-841A-E10415A3A43D}" destId="{5040F944-BB85-404F-B5F1-90D79221C417}" srcOrd="4" destOrd="0" presId="urn:microsoft.com/office/officeart/2005/8/layout/hList9"/>
    <dgm:cxn modelId="{90B29006-1D80-4F72-874E-6DCF13033CDF}" type="presParOf" srcId="{01D8586D-9D7A-409F-841A-E10415A3A43D}" destId="{20DB2F4C-533B-450E-B37D-3C8BE59128C6}" srcOrd="5" destOrd="0" presId="urn:microsoft.com/office/officeart/2005/8/layout/hList9"/>
    <dgm:cxn modelId="{5407731F-2CD6-4216-BA5D-33A941A01074}" type="presParOf" srcId="{01D8586D-9D7A-409F-841A-E10415A3A43D}" destId="{28BB8C85-952F-44E1-89FC-FB1C5572F43C}" srcOrd="6" destOrd="0" presId="urn:microsoft.com/office/officeart/2005/8/layout/hList9"/>
    <dgm:cxn modelId="{D0C84DA2-4FE1-47B0-9E7F-E7A6AFDDA23E}" type="presParOf" srcId="{28BB8C85-952F-44E1-89FC-FB1C5572F43C}" destId="{855DC350-1155-49A3-B2C4-BD576478FB8C}" srcOrd="0" destOrd="0" presId="urn:microsoft.com/office/officeart/2005/8/layout/hList9"/>
    <dgm:cxn modelId="{35E53BDD-7244-4CC9-A98D-FA6B25B9F7A8}" type="presParOf" srcId="{28BB8C85-952F-44E1-89FC-FB1C5572F43C}" destId="{CF684C0B-7D27-413F-AFE4-C4820B322634}" srcOrd="1" destOrd="0" presId="urn:microsoft.com/office/officeart/2005/8/layout/hList9"/>
    <dgm:cxn modelId="{A39415F3-11FB-4D45-80D2-9BF02B275E7A}" type="presParOf" srcId="{CF684C0B-7D27-413F-AFE4-C4820B322634}" destId="{03C2864F-BD2E-4EC4-9EF6-D2ED9286B55D}" srcOrd="0" destOrd="0" presId="urn:microsoft.com/office/officeart/2005/8/layout/hList9"/>
    <dgm:cxn modelId="{3F8E2A0A-FC53-476E-AA98-898C7DE0FE1D}" type="presParOf" srcId="{CF684C0B-7D27-413F-AFE4-C4820B322634}" destId="{B2BA92EE-E985-4372-9CC0-6BBD8F8A321B}" srcOrd="1" destOrd="0" presId="urn:microsoft.com/office/officeart/2005/8/layout/hList9"/>
    <dgm:cxn modelId="{63815F39-8C57-4EA2-AF5A-3C7EFC57F678}" type="presParOf" srcId="{01D8586D-9D7A-409F-841A-E10415A3A43D}" destId="{20047C82-83FC-4DE4-A7AD-1A0ECC10EC67}" srcOrd="7" destOrd="0" presId="urn:microsoft.com/office/officeart/2005/8/layout/hList9"/>
    <dgm:cxn modelId="{33D5C8E5-9696-485C-97EA-30D9BEA1C11E}" type="presParOf" srcId="{01D8586D-9D7A-409F-841A-E10415A3A43D}" destId="{EB05A33E-BE9D-41D7-945E-97EB6BD880BC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B9E25D0-0833-4233-B65F-B8666D74479B}" type="doc">
      <dgm:prSet loTypeId="urn:microsoft.com/office/officeart/2005/8/layout/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F248D2D-D472-443A-9573-FD228D4A587F}">
      <dgm:prSet phldrT="[Текст]"/>
      <dgm:spPr/>
      <dgm:t>
        <a:bodyPr/>
        <a:lstStyle/>
        <a:p>
          <a:r>
            <a:rPr lang="ru-RU" b="1" smtClean="0"/>
            <a:t>147 671 человек</a:t>
          </a:r>
          <a:endParaRPr lang="ru-RU" dirty="0"/>
        </a:p>
      </dgm:t>
    </dgm:pt>
    <dgm:pt modelId="{AEFBB752-4E75-44AA-80A3-2F2DE6209523}" type="parTrans" cxnId="{4C44665F-D740-46BD-A7D3-3F9E617D8D57}">
      <dgm:prSet/>
      <dgm:spPr/>
      <dgm:t>
        <a:bodyPr/>
        <a:lstStyle/>
        <a:p>
          <a:endParaRPr lang="ru-RU"/>
        </a:p>
      </dgm:t>
    </dgm:pt>
    <dgm:pt modelId="{0E50D904-6E3E-4C94-970A-5859E91FF15B}" type="sibTrans" cxnId="{4C44665F-D740-46BD-A7D3-3F9E617D8D57}">
      <dgm:prSet/>
      <dgm:spPr/>
      <dgm:t>
        <a:bodyPr/>
        <a:lstStyle/>
        <a:p>
          <a:endParaRPr lang="ru-RU"/>
        </a:p>
      </dgm:t>
    </dgm:pt>
    <dgm:pt modelId="{42E7C186-939E-44D5-930C-201B53B551A1}">
      <dgm:prSet phldrT="[Текст]"/>
      <dgm:spPr/>
      <dgm:t>
        <a:bodyPr/>
        <a:lstStyle/>
        <a:p>
          <a:r>
            <a:rPr lang="ru-RU" b="1" dirty="0" smtClean="0"/>
            <a:t>получателей различного рода пособий, компенсаций и  социальных услуг</a:t>
          </a:r>
          <a:endParaRPr lang="ru-RU" dirty="0"/>
        </a:p>
      </dgm:t>
    </dgm:pt>
    <dgm:pt modelId="{91BFFAF9-44B2-45F6-B147-9F0AF45D1B04}" type="parTrans" cxnId="{AED45E00-2603-4DE2-8182-D0FFE83078CF}">
      <dgm:prSet/>
      <dgm:spPr/>
      <dgm:t>
        <a:bodyPr/>
        <a:lstStyle/>
        <a:p>
          <a:endParaRPr lang="ru-RU"/>
        </a:p>
      </dgm:t>
    </dgm:pt>
    <dgm:pt modelId="{BAF8B48A-64FB-4989-8BED-B34AFBD4A729}" type="sibTrans" cxnId="{AED45E00-2603-4DE2-8182-D0FFE83078CF}">
      <dgm:prSet/>
      <dgm:spPr/>
      <dgm:t>
        <a:bodyPr/>
        <a:lstStyle/>
        <a:p>
          <a:endParaRPr lang="ru-RU"/>
        </a:p>
      </dgm:t>
    </dgm:pt>
    <dgm:pt modelId="{DEA7F87A-D162-4F53-BA14-1FECEEE357F4}" type="pres">
      <dgm:prSet presAssocID="{DB9E25D0-0833-4233-B65F-B8666D74479B}" presName="linear" presStyleCnt="0">
        <dgm:presLayoutVars>
          <dgm:dir/>
          <dgm:animLvl val="lvl"/>
          <dgm:resizeHandles val="exact"/>
        </dgm:presLayoutVars>
      </dgm:prSet>
      <dgm:spPr/>
    </dgm:pt>
    <dgm:pt modelId="{25435294-25CB-409B-A225-783E6240ABB6}" type="pres">
      <dgm:prSet presAssocID="{3F248D2D-D472-443A-9573-FD228D4A587F}" presName="parentLin" presStyleCnt="0"/>
      <dgm:spPr/>
    </dgm:pt>
    <dgm:pt modelId="{D181BE40-F413-4EAF-84CA-F0BF14E49071}" type="pres">
      <dgm:prSet presAssocID="{3F248D2D-D472-443A-9573-FD228D4A587F}" presName="parentLeftMargin" presStyleLbl="node1" presStyleIdx="0" presStyleCnt="1"/>
      <dgm:spPr/>
    </dgm:pt>
    <dgm:pt modelId="{D9941801-38DF-45FE-9BDD-02591B7C2372}" type="pres">
      <dgm:prSet presAssocID="{3F248D2D-D472-443A-9573-FD228D4A587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AEAE32-552F-42E4-B461-C1CDF28F587D}" type="pres">
      <dgm:prSet presAssocID="{3F248D2D-D472-443A-9573-FD228D4A587F}" presName="negativeSpace" presStyleCnt="0"/>
      <dgm:spPr/>
    </dgm:pt>
    <dgm:pt modelId="{4AF347A4-24D0-4EF2-B788-8E5B003529C4}" type="pres">
      <dgm:prSet presAssocID="{3F248D2D-D472-443A-9573-FD228D4A587F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EEDB03A-92B0-422C-9001-65BD8476B110}" type="presOf" srcId="{DB9E25D0-0833-4233-B65F-B8666D74479B}" destId="{DEA7F87A-D162-4F53-BA14-1FECEEE357F4}" srcOrd="0" destOrd="0" presId="urn:microsoft.com/office/officeart/2005/8/layout/list1"/>
    <dgm:cxn modelId="{4C44665F-D740-46BD-A7D3-3F9E617D8D57}" srcId="{DB9E25D0-0833-4233-B65F-B8666D74479B}" destId="{3F248D2D-D472-443A-9573-FD228D4A587F}" srcOrd="0" destOrd="0" parTransId="{AEFBB752-4E75-44AA-80A3-2F2DE6209523}" sibTransId="{0E50D904-6E3E-4C94-970A-5859E91FF15B}"/>
    <dgm:cxn modelId="{5350E60F-5744-4A8D-A7D6-0ED57D4F7964}" type="presOf" srcId="{3F248D2D-D472-443A-9573-FD228D4A587F}" destId="{D181BE40-F413-4EAF-84CA-F0BF14E49071}" srcOrd="0" destOrd="0" presId="urn:microsoft.com/office/officeart/2005/8/layout/list1"/>
    <dgm:cxn modelId="{AED45E00-2603-4DE2-8182-D0FFE83078CF}" srcId="{3F248D2D-D472-443A-9573-FD228D4A587F}" destId="{42E7C186-939E-44D5-930C-201B53B551A1}" srcOrd="0" destOrd="0" parTransId="{91BFFAF9-44B2-45F6-B147-9F0AF45D1B04}" sibTransId="{BAF8B48A-64FB-4989-8BED-B34AFBD4A729}"/>
    <dgm:cxn modelId="{F3CE9310-1451-47A5-B027-79CAAFF6C417}" type="presOf" srcId="{3F248D2D-D472-443A-9573-FD228D4A587F}" destId="{D9941801-38DF-45FE-9BDD-02591B7C2372}" srcOrd="1" destOrd="0" presId="urn:microsoft.com/office/officeart/2005/8/layout/list1"/>
    <dgm:cxn modelId="{108867DB-5D5C-40CA-9CDC-C6223D5AAAA2}" type="presOf" srcId="{42E7C186-939E-44D5-930C-201B53B551A1}" destId="{4AF347A4-24D0-4EF2-B788-8E5B003529C4}" srcOrd="0" destOrd="0" presId="urn:microsoft.com/office/officeart/2005/8/layout/list1"/>
    <dgm:cxn modelId="{2608A99F-7BCB-4AF3-8F66-C1837A72D0C3}" type="presParOf" srcId="{DEA7F87A-D162-4F53-BA14-1FECEEE357F4}" destId="{25435294-25CB-409B-A225-783E6240ABB6}" srcOrd="0" destOrd="0" presId="urn:microsoft.com/office/officeart/2005/8/layout/list1"/>
    <dgm:cxn modelId="{6946DE5E-E3F9-4A83-9D9B-412B300EEA5E}" type="presParOf" srcId="{25435294-25CB-409B-A225-783E6240ABB6}" destId="{D181BE40-F413-4EAF-84CA-F0BF14E49071}" srcOrd="0" destOrd="0" presId="urn:microsoft.com/office/officeart/2005/8/layout/list1"/>
    <dgm:cxn modelId="{CC9B713D-037F-464B-9118-821ACA1ADCD4}" type="presParOf" srcId="{25435294-25CB-409B-A225-783E6240ABB6}" destId="{D9941801-38DF-45FE-9BDD-02591B7C2372}" srcOrd="1" destOrd="0" presId="urn:microsoft.com/office/officeart/2005/8/layout/list1"/>
    <dgm:cxn modelId="{B5DCE604-CE29-42FF-BE6C-119F4E8E581C}" type="presParOf" srcId="{DEA7F87A-D162-4F53-BA14-1FECEEE357F4}" destId="{FBAEAE32-552F-42E4-B461-C1CDF28F587D}" srcOrd="1" destOrd="0" presId="urn:microsoft.com/office/officeart/2005/8/layout/list1"/>
    <dgm:cxn modelId="{1378719D-DEDC-415F-9F0D-480196AB8B2A}" type="presParOf" srcId="{DEA7F87A-D162-4F53-BA14-1FECEEE357F4}" destId="{4AF347A4-24D0-4EF2-B788-8E5B003529C4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7833B3F-974C-4C20-BFAB-667D51B28440}" type="doc">
      <dgm:prSet loTypeId="urn:microsoft.com/office/officeart/2008/layout/SquareAccentList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F5CC5B1-4773-4B66-BE69-2D7B50AA7346}">
      <dgm:prSet phldrT="[Текст]"/>
      <dgm:spPr/>
      <dgm:t>
        <a:bodyPr/>
        <a:lstStyle/>
        <a:p>
          <a:r>
            <a:rPr lang="ru-RU" dirty="0" smtClean="0"/>
            <a:t>ФОРУМНОЕ ДВИЖЕНИЕ</a:t>
          </a:r>
          <a:endParaRPr lang="ru-RU" dirty="0"/>
        </a:p>
      </dgm:t>
    </dgm:pt>
    <dgm:pt modelId="{A8B1DB91-47E1-4E21-9D44-962B3D89362E}" type="parTrans" cxnId="{A2D608ED-BA15-4582-9095-35AF8C037EB0}">
      <dgm:prSet/>
      <dgm:spPr/>
      <dgm:t>
        <a:bodyPr/>
        <a:lstStyle/>
        <a:p>
          <a:endParaRPr lang="ru-RU"/>
        </a:p>
      </dgm:t>
    </dgm:pt>
    <dgm:pt modelId="{8CDEBAA2-B51D-4DBF-9ECE-7376E8ED53CA}" type="sibTrans" cxnId="{A2D608ED-BA15-4582-9095-35AF8C037EB0}">
      <dgm:prSet/>
      <dgm:spPr/>
      <dgm:t>
        <a:bodyPr/>
        <a:lstStyle/>
        <a:p>
          <a:endParaRPr lang="ru-RU"/>
        </a:p>
      </dgm:t>
    </dgm:pt>
    <dgm:pt modelId="{045BC9D8-972B-43D9-B733-690417C4A02F}">
      <dgm:prSet custT="1"/>
      <dgm:spPr/>
      <dgm:t>
        <a:bodyPr/>
        <a:lstStyle/>
        <a:p>
          <a:r>
            <a:rPr lang="ru-RU" sz="2000" dirty="0" smtClean="0"/>
            <a:t>Пермский краевой семейный форум</a:t>
          </a:r>
          <a:endParaRPr lang="ru-RU" sz="2000" dirty="0"/>
        </a:p>
      </dgm:t>
    </dgm:pt>
    <dgm:pt modelId="{1BB3C507-F556-4F31-AA99-59ED124CA379}" type="parTrans" cxnId="{42C3EA26-C1F2-49BF-B7EC-93BD77C05892}">
      <dgm:prSet/>
      <dgm:spPr/>
      <dgm:t>
        <a:bodyPr/>
        <a:lstStyle/>
        <a:p>
          <a:endParaRPr lang="ru-RU"/>
        </a:p>
      </dgm:t>
    </dgm:pt>
    <dgm:pt modelId="{29962B8D-754F-4EA3-B539-6CA8B8A28E29}" type="sibTrans" cxnId="{42C3EA26-C1F2-49BF-B7EC-93BD77C05892}">
      <dgm:prSet/>
      <dgm:spPr/>
      <dgm:t>
        <a:bodyPr/>
        <a:lstStyle/>
        <a:p>
          <a:endParaRPr lang="ru-RU"/>
        </a:p>
      </dgm:t>
    </dgm:pt>
    <dgm:pt modelId="{A9E03D2C-7597-4656-9A44-33B18768504B}">
      <dgm:prSet custT="1"/>
      <dgm:spPr/>
      <dgm:t>
        <a:bodyPr/>
        <a:lstStyle/>
        <a:p>
          <a:r>
            <a:rPr lang="ru-RU" sz="2000" dirty="0" smtClean="0"/>
            <a:t>Краевой туристический слет замещающих семей «МЫ ВМЕСТЕ»</a:t>
          </a:r>
          <a:endParaRPr lang="ru-RU" sz="2000" dirty="0"/>
        </a:p>
      </dgm:t>
    </dgm:pt>
    <dgm:pt modelId="{118CC547-9A4E-46F3-A404-9A2FFBEF8370}" type="parTrans" cxnId="{F66F77B9-089B-4D08-8560-06F503B7675B}">
      <dgm:prSet/>
      <dgm:spPr/>
      <dgm:t>
        <a:bodyPr/>
        <a:lstStyle/>
        <a:p>
          <a:endParaRPr lang="ru-RU"/>
        </a:p>
      </dgm:t>
    </dgm:pt>
    <dgm:pt modelId="{329147E7-3E5F-4A4D-A0A7-41F25EF806C8}" type="sibTrans" cxnId="{F66F77B9-089B-4D08-8560-06F503B7675B}">
      <dgm:prSet/>
      <dgm:spPr/>
      <dgm:t>
        <a:bodyPr/>
        <a:lstStyle/>
        <a:p>
          <a:endParaRPr lang="ru-RU"/>
        </a:p>
      </dgm:t>
    </dgm:pt>
    <dgm:pt modelId="{2920CE9D-21DA-4AB6-A52A-7920E526FE4F}">
      <dgm:prSet custT="1"/>
      <dgm:spPr/>
      <dgm:t>
        <a:bodyPr/>
        <a:lstStyle/>
        <a:p>
          <a:r>
            <a:rPr lang="ru-RU" sz="2000" dirty="0" smtClean="0"/>
            <a:t>Краевой форум отцов         «Отец, Отечество, Семья!»</a:t>
          </a:r>
          <a:endParaRPr lang="ru-RU" sz="2000" dirty="0"/>
        </a:p>
      </dgm:t>
    </dgm:pt>
    <dgm:pt modelId="{9908F65E-2E0F-4CF8-B970-66E3AC47CC14}" type="parTrans" cxnId="{B0592DF9-9210-424E-92BC-2D6904B9626A}">
      <dgm:prSet/>
      <dgm:spPr/>
      <dgm:t>
        <a:bodyPr/>
        <a:lstStyle/>
        <a:p>
          <a:endParaRPr lang="ru-RU"/>
        </a:p>
      </dgm:t>
    </dgm:pt>
    <dgm:pt modelId="{B28EC70D-5E4F-497B-9473-55173AB1169D}" type="sibTrans" cxnId="{B0592DF9-9210-424E-92BC-2D6904B9626A}">
      <dgm:prSet/>
      <dgm:spPr/>
      <dgm:t>
        <a:bodyPr/>
        <a:lstStyle/>
        <a:p>
          <a:endParaRPr lang="ru-RU"/>
        </a:p>
      </dgm:t>
    </dgm:pt>
    <dgm:pt modelId="{99CAAF2B-22B4-4BE8-B51D-8DE04C11C1EC}" type="pres">
      <dgm:prSet presAssocID="{97833B3F-974C-4C20-BFAB-667D51B28440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70637D32-E191-4320-A7C0-A007DE4886C9}" type="pres">
      <dgm:prSet presAssocID="{4F5CC5B1-4773-4B66-BE69-2D7B50AA7346}" presName="root" presStyleCnt="0">
        <dgm:presLayoutVars>
          <dgm:chMax/>
          <dgm:chPref/>
        </dgm:presLayoutVars>
      </dgm:prSet>
      <dgm:spPr/>
    </dgm:pt>
    <dgm:pt modelId="{A4B4A80D-3418-4AF3-858A-84A8E3754099}" type="pres">
      <dgm:prSet presAssocID="{4F5CC5B1-4773-4B66-BE69-2D7B50AA7346}" presName="rootComposite" presStyleCnt="0">
        <dgm:presLayoutVars/>
      </dgm:prSet>
      <dgm:spPr/>
    </dgm:pt>
    <dgm:pt modelId="{35A7F72D-2F34-4669-B17C-76C4080FBB13}" type="pres">
      <dgm:prSet presAssocID="{4F5CC5B1-4773-4B66-BE69-2D7B50AA7346}" presName="ParentAccent" presStyleLbl="alignNode1" presStyleIdx="0" presStyleCnt="1"/>
      <dgm:spPr/>
    </dgm:pt>
    <dgm:pt modelId="{145A1BE4-00A5-441A-B106-DBA671F47768}" type="pres">
      <dgm:prSet presAssocID="{4F5CC5B1-4773-4B66-BE69-2D7B50AA7346}" presName="ParentSmallAccent" presStyleLbl="fgAcc1" presStyleIdx="0" presStyleCnt="1"/>
      <dgm:spPr/>
    </dgm:pt>
    <dgm:pt modelId="{2FEF7D28-4A36-4ACB-BAD8-36C8D96AAF3C}" type="pres">
      <dgm:prSet presAssocID="{4F5CC5B1-4773-4B66-BE69-2D7B50AA7346}" presName="Parent" presStyleLbl="revTx" presStyleIdx="0" presStyleCnt="4" custScaleX="114145" custScaleY="106077" custLinFactNeighborX="-971" custLinFactNeighborY="21773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3C3FB2-A394-4AB8-941D-02A3448A9F8C}" type="pres">
      <dgm:prSet presAssocID="{4F5CC5B1-4773-4B66-BE69-2D7B50AA7346}" presName="childShape" presStyleCnt="0">
        <dgm:presLayoutVars>
          <dgm:chMax val="0"/>
          <dgm:chPref val="0"/>
        </dgm:presLayoutVars>
      </dgm:prSet>
      <dgm:spPr/>
    </dgm:pt>
    <dgm:pt modelId="{8F7CFE54-3758-45EF-BADB-912C04276DC7}" type="pres">
      <dgm:prSet presAssocID="{045BC9D8-972B-43D9-B733-690417C4A02F}" presName="childComposite" presStyleCnt="0">
        <dgm:presLayoutVars>
          <dgm:chMax val="0"/>
          <dgm:chPref val="0"/>
        </dgm:presLayoutVars>
      </dgm:prSet>
      <dgm:spPr/>
    </dgm:pt>
    <dgm:pt modelId="{C863E157-869D-4F39-852C-53DBFAEB17F1}" type="pres">
      <dgm:prSet presAssocID="{045BC9D8-972B-43D9-B733-690417C4A02F}" presName="ChildAccent" presStyleLbl="solidFgAcc1" presStyleIdx="0" presStyleCnt="3"/>
      <dgm:spPr/>
    </dgm:pt>
    <dgm:pt modelId="{FB11E6E8-CCBF-4866-B5B6-79A862DF6549}" type="pres">
      <dgm:prSet presAssocID="{045BC9D8-972B-43D9-B733-690417C4A02F}" presName="Child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9952AA-4B97-4F4B-90E3-8BE8DEBDBD7F}" type="pres">
      <dgm:prSet presAssocID="{A9E03D2C-7597-4656-9A44-33B18768504B}" presName="childComposite" presStyleCnt="0">
        <dgm:presLayoutVars>
          <dgm:chMax val="0"/>
          <dgm:chPref val="0"/>
        </dgm:presLayoutVars>
      </dgm:prSet>
      <dgm:spPr/>
    </dgm:pt>
    <dgm:pt modelId="{20DB5E56-79CA-4902-BB60-9EB94CE8BEBA}" type="pres">
      <dgm:prSet presAssocID="{A9E03D2C-7597-4656-9A44-33B18768504B}" presName="ChildAccent" presStyleLbl="solidFgAcc1" presStyleIdx="1" presStyleCnt="3" custLinFactNeighborX="59406" custLinFactNeighborY="1263"/>
      <dgm:spPr/>
    </dgm:pt>
    <dgm:pt modelId="{B54FD42F-345F-4B05-8121-E4F18241B117}" type="pres">
      <dgm:prSet presAssocID="{A9E03D2C-7597-4656-9A44-33B18768504B}" presName="Child" presStyleLbl="revTx" presStyleIdx="2" presStyleCnt="4" custScaleX="110140" custLinFactNeighborX="11830" custLinFactNeighborY="-11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09F98F-B8AF-4A1E-87CC-7ED8595042AB}" type="pres">
      <dgm:prSet presAssocID="{2920CE9D-21DA-4AB6-A52A-7920E526FE4F}" presName="childComposite" presStyleCnt="0">
        <dgm:presLayoutVars>
          <dgm:chMax val="0"/>
          <dgm:chPref val="0"/>
        </dgm:presLayoutVars>
      </dgm:prSet>
      <dgm:spPr/>
    </dgm:pt>
    <dgm:pt modelId="{B84D1A73-D914-48C1-99CF-2BBDD3CB82DA}" type="pres">
      <dgm:prSet presAssocID="{2920CE9D-21DA-4AB6-A52A-7920E526FE4F}" presName="ChildAccent" presStyleLbl="solidFgAcc1" presStyleIdx="2" presStyleCnt="3"/>
      <dgm:spPr/>
    </dgm:pt>
    <dgm:pt modelId="{091A2035-AADF-46D0-949E-BD89328B3CE8}" type="pres">
      <dgm:prSet presAssocID="{2920CE9D-21DA-4AB6-A52A-7920E526FE4F}" presName="Child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5724AF-700B-42D7-8ABA-D6F7937822EE}" type="presOf" srcId="{4F5CC5B1-4773-4B66-BE69-2D7B50AA7346}" destId="{2FEF7D28-4A36-4ACB-BAD8-36C8D96AAF3C}" srcOrd="0" destOrd="0" presId="urn:microsoft.com/office/officeart/2008/layout/SquareAccentList"/>
    <dgm:cxn modelId="{2279089E-B317-4CFE-AEB4-D04084A74C20}" type="presOf" srcId="{045BC9D8-972B-43D9-B733-690417C4A02F}" destId="{FB11E6E8-CCBF-4866-B5B6-79A862DF6549}" srcOrd="0" destOrd="0" presId="urn:microsoft.com/office/officeart/2008/layout/SquareAccentList"/>
    <dgm:cxn modelId="{B0592DF9-9210-424E-92BC-2D6904B9626A}" srcId="{4F5CC5B1-4773-4B66-BE69-2D7B50AA7346}" destId="{2920CE9D-21DA-4AB6-A52A-7920E526FE4F}" srcOrd="2" destOrd="0" parTransId="{9908F65E-2E0F-4CF8-B970-66E3AC47CC14}" sibTransId="{B28EC70D-5E4F-497B-9473-55173AB1169D}"/>
    <dgm:cxn modelId="{F66F77B9-089B-4D08-8560-06F503B7675B}" srcId="{4F5CC5B1-4773-4B66-BE69-2D7B50AA7346}" destId="{A9E03D2C-7597-4656-9A44-33B18768504B}" srcOrd="1" destOrd="0" parTransId="{118CC547-9A4E-46F3-A404-9A2FFBEF8370}" sibTransId="{329147E7-3E5F-4A4D-A0A7-41F25EF806C8}"/>
    <dgm:cxn modelId="{5BF831FC-55D4-4881-A93B-BC9B0CD7EE96}" type="presOf" srcId="{2920CE9D-21DA-4AB6-A52A-7920E526FE4F}" destId="{091A2035-AADF-46D0-949E-BD89328B3CE8}" srcOrd="0" destOrd="0" presId="urn:microsoft.com/office/officeart/2008/layout/SquareAccentList"/>
    <dgm:cxn modelId="{42C3EA26-C1F2-49BF-B7EC-93BD77C05892}" srcId="{4F5CC5B1-4773-4B66-BE69-2D7B50AA7346}" destId="{045BC9D8-972B-43D9-B733-690417C4A02F}" srcOrd="0" destOrd="0" parTransId="{1BB3C507-F556-4F31-AA99-59ED124CA379}" sibTransId="{29962B8D-754F-4EA3-B539-6CA8B8A28E29}"/>
    <dgm:cxn modelId="{A2D608ED-BA15-4582-9095-35AF8C037EB0}" srcId="{97833B3F-974C-4C20-BFAB-667D51B28440}" destId="{4F5CC5B1-4773-4B66-BE69-2D7B50AA7346}" srcOrd="0" destOrd="0" parTransId="{A8B1DB91-47E1-4E21-9D44-962B3D89362E}" sibTransId="{8CDEBAA2-B51D-4DBF-9ECE-7376E8ED53CA}"/>
    <dgm:cxn modelId="{7FDB3AD2-BED1-449B-A0C4-3434105322FF}" type="presOf" srcId="{97833B3F-974C-4C20-BFAB-667D51B28440}" destId="{99CAAF2B-22B4-4BE8-B51D-8DE04C11C1EC}" srcOrd="0" destOrd="0" presId="urn:microsoft.com/office/officeart/2008/layout/SquareAccentList"/>
    <dgm:cxn modelId="{81D1A029-6A3E-4440-A9D3-72B3EAD07FC3}" type="presOf" srcId="{A9E03D2C-7597-4656-9A44-33B18768504B}" destId="{B54FD42F-345F-4B05-8121-E4F18241B117}" srcOrd="0" destOrd="0" presId="urn:microsoft.com/office/officeart/2008/layout/SquareAccentList"/>
    <dgm:cxn modelId="{890E41D2-75E9-41E0-8AFC-580BEBFA0BF6}" type="presParOf" srcId="{99CAAF2B-22B4-4BE8-B51D-8DE04C11C1EC}" destId="{70637D32-E191-4320-A7C0-A007DE4886C9}" srcOrd="0" destOrd="0" presId="urn:microsoft.com/office/officeart/2008/layout/SquareAccentList"/>
    <dgm:cxn modelId="{F58C4DAA-98AC-436E-A07D-385AC8A0E457}" type="presParOf" srcId="{70637D32-E191-4320-A7C0-A007DE4886C9}" destId="{A4B4A80D-3418-4AF3-858A-84A8E3754099}" srcOrd="0" destOrd="0" presId="urn:microsoft.com/office/officeart/2008/layout/SquareAccentList"/>
    <dgm:cxn modelId="{D3A1C428-1321-461F-BB36-FB6B6FD775F8}" type="presParOf" srcId="{A4B4A80D-3418-4AF3-858A-84A8E3754099}" destId="{35A7F72D-2F34-4669-B17C-76C4080FBB13}" srcOrd="0" destOrd="0" presId="urn:microsoft.com/office/officeart/2008/layout/SquareAccentList"/>
    <dgm:cxn modelId="{DE967B64-D8EC-4D56-9828-3E4060CF9B64}" type="presParOf" srcId="{A4B4A80D-3418-4AF3-858A-84A8E3754099}" destId="{145A1BE4-00A5-441A-B106-DBA671F47768}" srcOrd="1" destOrd="0" presId="urn:microsoft.com/office/officeart/2008/layout/SquareAccentList"/>
    <dgm:cxn modelId="{D98CB13B-1AE9-4918-94FD-4C4C6C436DD0}" type="presParOf" srcId="{A4B4A80D-3418-4AF3-858A-84A8E3754099}" destId="{2FEF7D28-4A36-4ACB-BAD8-36C8D96AAF3C}" srcOrd="2" destOrd="0" presId="urn:microsoft.com/office/officeart/2008/layout/SquareAccentList"/>
    <dgm:cxn modelId="{FB7D9449-0002-48D9-BAE8-3ACD10FC7E8D}" type="presParOf" srcId="{70637D32-E191-4320-A7C0-A007DE4886C9}" destId="{9E3C3FB2-A394-4AB8-941D-02A3448A9F8C}" srcOrd="1" destOrd="0" presId="urn:microsoft.com/office/officeart/2008/layout/SquareAccentList"/>
    <dgm:cxn modelId="{27DEE48B-9D6F-4179-B206-D97F82C4803E}" type="presParOf" srcId="{9E3C3FB2-A394-4AB8-941D-02A3448A9F8C}" destId="{8F7CFE54-3758-45EF-BADB-912C04276DC7}" srcOrd="0" destOrd="0" presId="urn:microsoft.com/office/officeart/2008/layout/SquareAccentList"/>
    <dgm:cxn modelId="{8416C30F-A6EB-4221-9538-3013348677A3}" type="presParOf" srcId="{8F7CFE54-3758-45EF-BADB-912C04276DC7}" destId="{C863E157-869D-4F39-852C-53DBFAEB17F1}" srcOrd="0" destOrd="0" presId="urn:microsoft.com/office/officeart/2008/layout/SquareAccentList"/>
    <dgm:cxn modelId="{208D4FC6-02BD-40DB-BB19-AC1B93C203A2}" type="presParOf" srcId="{8F7CFE54-3758-45EF-BADB-912C04276DC7}" destId="{FB11E6E8-CCBF-4866-B5B6-79A862DF6549}" srcOrd="1" destOrd="0" presId="urn:microsoft.com/office/officeart/2008/layout/SquareAccentList"/>
    <dgm:cxn modelId="{8C98F92D-9F22-4D80-B104-AEE65B055B9D}" type="presParOf" srcId="{9E3C3FB2-A394-4AB8-941D-02A3448A9F8C}" destId="{7B9952AA-4B97-4F4B-90E3-8BE8DEBDBD7F}" srcOrd="1" destOrd="0" presId="urn:microsoft.com/office/officeart/2008/layout/SquareAccentList"/>
    <dgm:cxn modelId="{C4C458CB-C7B0-4D14-AB43-81D831954B27}" type="presParOf" srcId="{7B9952AA-4B97-4F4B-90E3-8BE8DEBDBD7F}" destId="{20DB5E56-79CA-4902-BB60-9EB94CE8BEBA}" srcOrd="0" destOrd="0" presId="urn:microsoft.com/office/officeart/2008/layout/SquareAccentList"/>
    <dgm:cxn modelId="{1EB063C2-3CF8-4E05-AD45-F1550664F346}" type="presParOf" srcId="{7B9952AA-4B97-4F4B-90E3-8BE8DEBDBD7F}" destId="{B54FD42F-345F-4B05-8121-E4F18241B117}" srcOrd="1" destOrd="0" presId="urn:microsoft.com/office/officeart/2008/layout/SquareAccentList"/>
    <dgm:cxn modelId="{7A6A31F1-87AB-4CEA-A33B-0C9D5EB4EFA0}" type="presParOf" srcId="{9E3C3FB2-A394-4AB8-941D-02A3448A9F8C}" destId="{5509F98F-B8AF-4A1E-87CC-7ED8595042AB}" srcOrd="2" destOrd="0" presId="urn:microsoft.com/office/officeart/2008/layout/SquareAccentList"/>
    <dgm:cxn modelId="{8F4C007C-CD4C-48EB-A962-EAC78277C232}" type="presParOf" srcId="{5509F98F-B8AF-4A1E-87CC-7ED8595042AB}" destId="{B84D1A73-D914-48C1-99CF-2BBDD3CB82DA}" srcOrd="0" destOrd="0" presId="urn:microsoft.com/office/officeart/2008/layout/SquareAccentList"/>
    <dgm:cxn modelId="{087280B1-5FEF-47A1-A00A-E4BC3654A6B4}" type="presParOf" srcId="{5509F98F-B8AF-4A1E-87CC-7ED8595042AB}" destId="{091A2035-AADF-46D0-949E-BD89328B3CE8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21F47D3-51F6-4813-8003-46E00ED9C0FA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F9D1D36-9CDD-456C-9B9A-73E9C2682D46}">
      <dgm:prSet phldrT="[Текст]"/>
      <dgm:spPr/>
      <dgm:t>
        <a:bodyPr/>
        <a:lstStyle/>
        <a:p>
          <a:r>
            <a:rPr lang="ru-RU" b="1" dirty="0" smtClean="0"/>
            <a:t>СТАРТ: </a:t>
          </a:r>
          <a:r>
            <a:rPr lang="ru-RU" dirty="0" smtClean="0"/>
            <a:t>2014 год</a:t>
          </a:r>
          <a:endParaRPr lang="ru-RU" dirty="0"/>
        </a:p>
      </dgm:t>
    </dgm:pt>
    <dgm:pt modelId="{4EC37253-E16C-4471-ADF6-E8BC60A4B3CE}" type="parTrans" cxnId="{B9D7DD1E-D3DF-4B21-8BE5-89073E3D4DA0}">
      <dgm:prSet/>
      <dgm:spPr/>
      <dgm:t>
        <a:bodyPr/>
        <a:lstStyle/>
        <a:p>
          <a:endParaRPr lang="ru-RU"/>
        </a:p>
      </dgm:t>
    </dgm:pt>
    <dgm:pt modelId="{0027394F-936E-42F3-8224-E3090D48ED91}" type="sibTrans" cxnId="{B9D7DD1E-D3DF-4B21-8BE5-89073E3D4DA0}">
      <dgm:prSet/>
      <dgm:spPr/>
      <dgm:t>
        <a:bodyPr/>
        <a:lstStyle/>
        <a:p>
          <a:endParaRPr lang="ru-RU"/>
        </a:p>
      </dgm:t>
    </dgm:pt>
    <dgm:pt modelId="{4BCE8359-B81D-4746-AD86-C90A120BA469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УЧАСТНИКИ ФОРУМА</a:t>
          </a:r>
          <a:endParaRPr lang="ru-RU" b="1" dirty="0">
            <a:solidFill>
              <a:schemeClr val="tx1"/>
            </a:solidFill>
          </a:endParaRPr>
        </a:p>
      </dgm:t>
    </dgm:pt>
    <dgm:pt modelId="{B520787B-E4F0-4D96-8F05-00B88BFA325B}" type="parTrans" cxnId="{089ED788-7C87-4127-8C38-83C39B30C88F}">
      <dgm:prSet/>
      <dgm:spPr/>
      <dgm:t>
        <a:bodyPr/>
        <a:lstStyle/>
        <a:p>
          <a:endParaRPr lang="ru-RU"/>
        </a:p>
      </dgm:t>
    </dgm:pt>
    <dgm:pt modelId="{0013220F-A0B8-40E7-B382-8E186B5B58BA}" type="sibTrans" cxnId="{089ED788-7C87-4127-8C38-83C39B30C88F}">
      <dgm:prSet/>
      <dgm:spPr/>
      <dgm:t>
        <a:bodyPr/>
        <a:lstStyle/>
        <a:p>
          <a:endParaRPr lang="ru-RU"/>
        </a:p>
      </dgm:t>
    </dgm:pt>
    <dgm:pt modelId="{F7C3D9AC-52D6-46C1-8819-12A8F419A4DC}">
      <dgm:prSet phldrT="[Текст]"/>
      <dgm:spPr/>
      <dgm:t>
        <a:bodyPr/>
        <a:lstStyle/>
        <a:p>
          <a:r>
            <a:rPr lang="ru-RU" b="1" i="0" dirty="0" smtClean="0"/>
            <a:t>ПЕРМСКИЙ КРАЕВОЙ СЕМЕЙНЫЙ ФОРУМ — это:</a:t>
          </a:r>
          <a:endParaRPr lang="ru-RU" dirty="0"/>
        </a:p>
      </dgm:t>
    </dgm:pt>
    <dgm:pt modelId="{7B0E6AD2-2F29-42AA-B72C-B0D4A341CE86}" type="parTrans" cxnId="{1056CCF4-1580-4A91-980A-369A6974DBEB}">
      <dgm:prSet/>
      <dgm:spPr/>
      <dgm:t>
        <a:bodyPr/>
        <a:lstStyle/>
        <a:p>
          <a:endParaRPr lang="ru-RU"/>
        </a:p>
      </dgm:t>
    </dgm:pt>
    <dgm:pt modelId="{0886F4C1-25C7-41EC-8E1C-97A7DE7BA7B8}" type="sibTrans" cxnId="{1056CCF4-1580-4A91-980A-369A6974DBEB}">
      <dgm:prSet/>
      <dgm:spPr/>
      <dgm:t>
        <a:bodyPr/>
        <a:lstStyle/>
        <a:p>
          <a:endParaRPr lang="ru-RU"/>
        </a:p>
      </dgm:t>
    </dgm:pt>
    <dgm:pt modelId="{FE35C117-BB62-4C8F-B11D-8A1E371F10CD}">
      <dgm:prSet phldrT="[Текст]"/>
      <dgm:spPr/>
      <dgm:t>
        <a:bodyPr/>
        <a:lstStyle/>
        <a:p>
          <a:r>
            <a:rPr lang="ru-RU" dirty="0" smtClean="0"/>
            <a:t>Инициаторы: Правительство Пермского края и Уполномоченный по правам ребенка в Пермском крае</a:t>
          </a:r>
          <a:endParaRPr lang="ru-RU" dirty="0"/>
        </a:p>
      </dgm:t>
    </dgm:pt>
    <dgm:pt modelId="{29418A96-3632-47DB-97F5-B5B05BF39628}" type="parTrans" cxnId="{1494D72F-8BB3-46F4-AC5A-269D23AAC5F5}">
      <dgm:prSet/>
      <dgm:spPr/>
      <dgm:t>
        <a:bodyPr/>
        <a:lstStyle/>
        <a:p>
          <a:endParaRPr lang="ru-RU"/>
        </a:p>
      </dgm:t>
    </dgm:pt>
    <dgm:pt modelId="{230CE729-E4FE-4884-9E3C-338CC70B235B}" type="sibTrans" cxnId="{1494D72F-8BB3-46F4-AC5A-269D23AAC5F5}">
      <dgm:prSet/>
      <dgm:spPr/>
      <dgm:t>
        <a:bodyPr/>
        <a:lstStyle/>
        <a:p>
          <a:endParaRPr lang="ru-RU"/>
        </a:p>
      </dgm:t>
    </dgm:pt>
    <dgm:pt modelId="{5387BEFC-3B79-4A31-B513-7DFB52CE4886}">
      <dgm:prSet phldrT="[Текст]"/>
      <dgm:spPr/>
      <dgm:t>
        <a:bodyPr/>
        <a:lstStyle/>
        <a:p>
          <a:r>
            <a:rPr lang="ru-RU" dirty="0" smtClean="0"/>
            <a:t>Семьи Пермского края;</a:t>
          </a:r>
          <a:endParaRPr lang="ru-RU" dirty="0"/>
        </a:p>
      </dgm:t>
    </dgm:pt>
    <dgm:pt modelId="{2C5A4B6D-DA5E-45F2-A074-7CA501A49EE0}" type="parTrans" cxnId="{6C58F1F9-1C70-4792-AD54-35DB0E2CDBB6}">
      <dgm:prSet/>
      <dgm:spPr/>
      <dgm:t>
        <a:bodyPr/>
        <a:lstStyle/>
        <a:p>
          <a:endParaRPr lang="ru-RU"/>
        </a:p>
      </dgm:t>
    </dgm:pt>
    <dgm:pt modelId="{33315901-3D1A-4653-BD86-3062F40D39A8}" type="sibTrans" cxnId="{6C58F1F9-1C70-4792-AD54-35DB0E2CDBB6}">
      <dgm:prSet/>
      <dgm:spPr/>
      <dgm:t>
        <a:bodyPr/>
        <a:lstStyle/>
        <a:p>
          <a:endParaRPr lang="ru-RU"/>
        </a:p>
      </dgm:t>
    </dgm:pt>
    <dgm:pt modelId="{90F6F957-0560-4B68-8D75-789133C50ADF}">
      <dgm:prSet phldrT="[Текст]"/>
      <dgm:spPr/>
      <dgm:t>
        <a:bodyPr/>
        <a:lstStyle/>
        <a:p>
          <a:r>
            <a:rPr lang="ru-RU" dirty="0" smtClean="0"/>
            <a:t>площадка для конструктивного и всестороннего обсуждения вопросов, связанных с улучшением качества жизни семей с детьми;</a:t>
          </a:r>
          <a:endParaRPr lang="ru-RU" dirty="0"/>
        </a:p>
      </dgm:t>
    </dgm:pt>
    <dgm:pt modelId="{D2933A12-B981-4C14-AB2B-2D4D6080C0EE}" type="parTrans" cxnId="{E4C51E04-1D65-498D-AEF3-6EC7E17C338E}">
      <dgm:prSet/>
      <dgm:spPr/>
      <dgm:t>
        <a:bodyPr/>
        <a:lstStyle/>
        <a:p>
          <a:endParaRPr lang="ru-RU"/>
        </a:p>
      </dgm:t>
    </dgm:pt>
    <dgm:pt modelId="{20337F73-4B12-481A-8A41-365396309151}" type="sibTrans" cxnId="{E4C51E04-1D65-498D-AEF3-6EC7E17C338E}">
      <dgm:prSet/>
      <dgm:spPr/>
      <dgm:t>
        <a:bodyPr/>
        <a:lstStyle/>
        <a:p>
          <a:endParaRPr lang="ru-RU"/>
        </a:p>
      </dgm:t>
    </dgm:pt>
    <dgm:pt modelId="{47B85CD4-4A58-4C7D-8C0A-3894CDDDF334}">
      <dgm:prSet/>
      <dgm:spPr/>
      <dgm:t>
        <a:bodyPr/>
        <a:lstStyle/>
        <a:p>
          <a:r>
            <a:rPr lang="ru-RU" dirty="0" smtClean="0"/>
            <a:t>насыщенная деловая программа;</a:t>
          </a:r>
          <a:endParaRPr lang="ru-RU" dirty="0"/>
        </a:p>
      </dgm:t>
    </dgm:pt>
    <dgm:pt modelId="{0D925CF5-51FE-4DD3-92D5-02C76DA47206}" type="parTrans" cxnId="{78FD59C8-0605-42C4-BB2C-AE2D71539710}">
      <dgm:prSet/>
      <dgm:spPr/>
      <dgm:t>
        <a:bodyPr/>
        <a:lstStyle/>
        <a:p>
          <a:endParaRPr lang="ru-RU"/>
        </a:p>
      </dgm:t>
    </dgm:pt>
    <dgm:pt modelId="{24561FED-8EA2-44E5-96F0-EE12CB398360}" type="sibTrans" cxnId="{78FD59C8-0605-42C4-BB2C-AE2D71539710}">
      <dgm:prSet/>
      <dgm:spPr/>
      <dgm:t>
        <a:bodyPr/>
        <a:lstStyle/>
        <a:p>
          <a:endParaRPr lang="ru-RU"/>
        </a:p>
      </dgm:t>
    </dgm:pt>
    <dgm:pt modelId="{E261D191-D3B3-41E0-A25A-D07EE2867234}">
      <dgm:prSet/>
      <dgm:spPr/>
      <dgm:t>
        <a:bodyPr/>
        <a:lstStyle/>
        <a:p>
          <a:r>
            <a:rPr lang="ru-RU" dirty="0" smtClean="0"/>
            <a:t>масштабная выставочная экспозиция;</a:t>
          </a:r>
          <a:endParaRPr lang="ru-RU" dirty="0"/>
        </a:p>
      </dgm:t>
    </dgm:pt>
    <dgm:pt modelId="{4428247A-CB06-43EA-981E-3B59F352AFE3}" type="parTrans" cxnId="{17EAA1B9-8C05-410E-9950-058CD4D9E19E}">
      <dgm:prSet/>
      <dgm:spPr/>
      <dgm:t>
        <a:bodyPr/>
        <a:lstStyle/>
        <a:p>
          <a:endParaRPr lang="ru-RU"/>
        </a:p>
      </dgm:t>
    </dgm:pt>
    <dgm:pt modelId="{B2CE915C-A4DA-4C24-9A48-2B4FE37F90B6}" type="sibTrans" cxnId="{17EAA1B9-8C05-410E-9950-058CD4D9E19E}">
      <dgm:prSet/>
      <dgm:spPr/>
      <dgm:t>
        <a:bodyPr/>
        <a:lstStyle/>
        <a:p>
          <a:endParaRPr lang="ru-RU"/>
        </a:p>
      </dgm:t>
    </dgm:pt>
    <dgm:pt modelId="{56D3251D-3B90-4326-B781-33BFEC8F3D4B}">
      <dgm:prSet/>
      <dgm:spPr/>
      <dgm:t>
        <a:bodyPr/>
        <a:lstStyle/>
        <a:p>
          <a:r>
            <a:rPr lang="ru-RU" dirty="0" smtClean="0"/>
            <a:t>культурно-развлекательная программа;</a:t>
          </a:r>
          <a:endParaRPr lang="ru-RU" dirty="0"/>
        </a:p>
      </dgm:t>
    </dgm:pt>
    <dgm:pt modelId="{E9BEBA51-F6BF-41C8-B799-A344E6FE4575}" type="parTrans" cxnId="{CF25B1BF-C777-4AB7-A231-79208276D821}">
      <dgm:prSet/>
      <dgm:spPr/>
      <dgm:t>
        <a:bodyPr/>
        <a:lstStyle/>
        <a:p>
          <a:endParaRPr lang="ru-RU"/>
        </a:p>
      </dgm:t>
    </dgm:pt>
    <dgm:pt modelId="{9850532F-40FC-4841-98DB-7876531DD762}" type="sibTrans" cxnId="{CF25B1BF-C777-4AB7-A231-79208276D821}">
      <dgm:prSet/>
      <dgm:spPr/>
      <dgm:t>
        <a:bodyPr/>
        <a:lstStyle/>
        <a:p>
          <a:endParaRPr lang="ru-RU"/>
        </a:p>
      </dgm:t>
    </dgm:pt>
    <dgm:pt modelId="{CB37E796-9984-40B0-A265-6252C4E5CB9F}">
      <dgm:prSet/>
      <dgm:spPr/>
      <dgm:t>
        <a:bodyPr/>
        <a:lstStyle/>
        <a:p>
          <a:r>
            <a:rPr lang="ru-RU" dirty="0" smtClean="0"/>
            <a:t>творческие мастер-классы;</a:t>
          </a:r>
          <a:endParaRPr lang="ru-RU" dirty="0"/>
        </a:p>
      </dgm:t>
    </dgm:pt>
    <dgm:pt modelId="{A315794D-3244-43D8-BF2D-5E28610706D1}" type="parTrans" cxnId="{005E5F0E-6767-4B98-BB03-C0D5E049835E}">
      <dgm:prSet/>
      <dgm:spPr/>
      <dgm:t>
        <a:bodyPr/>
        <a:lstStyle/>
        <a:p>
          <a:endParaRPr lang="ru-RU"/>
        </a:p>
      </dgm:t>
    </dgm:pt>
    <dgm:pt modelId="{78A2C2DC-4332-4E95-AAD9-64075AE53615}" type="sibTrans" cxnId="{005E5F0E-6767-4B98-BB03-C0D5E049835E}">
      <dgm:prSet/>
      <dgm:spPr/>
      <dgm:t>
        <a:bodyPr/>
        <a:lstStyle/>
        <a:p>
          <a:endParaRPr lang="ru-RU"/>
        </a:p>
      </dgm:t>
    </dgm:pt>
    <dgm:pt modelId="{86C25ED6-3FFA-45CE-BF28-5B6927621AAD}">
      <dgm:prSet/>
      <dgm:spPr/>
      <dgm:t>
        <a:bodyPr/>
        <a:lstStyle/>
        <a:p>
          <a:r>
            <a:rPr lang="ru-RU" dirty="0" smtClean="0"/>
            <a:t>работа игровых и развлекательных площадок</a:t>
          </a:r>
          <a:endParaRPr lang="ru-RU" dirty="0"/>
        </a:p>
      </dgm:t>
    </dgm:pt>
    <dgm:pt modelId="{2128E2F6-8972-486B-AAE5-A9D012CB265D}" type="parTrans" cxnId="{DDB07589-7A3B-4122-83AC-5CAACCABBB27}">
      <dgm:prSet/>
      <dgm:spPr/>
      <dgm:t>
        <a:bodyPr/>
        <a:lstStyle/>
        <a:p>
          <a:endParaRPr lang="ru-RU"/>
        </a:p>
      </dgm:t>
    </dgm:pt>
    <dgm:pt modelId="{B37C5CD1-F8D3-4530-A956-C0D9A9BF9D8E}" type="sibTrans" cxnId="{DDB07589-7A3B-4122-83AC-5CAACCABBB27}">
      <dgm:prSet/>
      <dgm:spPr/>
      <dgm:t>
        <a:bodyPr/>
        <a:lstStyle/>
        <a:p>
          <a:endParaRPr lang="ru-RU"/>
        </a:p>
      </dgm:t>
    </dgm:pt>
    <dgm:pt modelId="{3847EEBE-C7CD-486C-9623-9BDA8A3F92FF}">
      <dgm:prSet phldrT="[Текст]"/>
      <dgm:spPr/>
      <dgm:t>
        <a:bodyPr/>
        <a:lstStyle/>
        <a:p>
          <a:r>
            <a:rPr lang="ru-RU" dirty="0" smtClean="0"/>
            <a:t>Профессиональное сообщество Прикамья, работающее в семейной сфере;</a:t>
          </a:r>
          <a:endParaRPr lang="ru-RU" dirty="0"/>
        </a:p>
      </dgm:t>
    </dgm:pt>
    <dgm:pt modelId="{6A56355D-8BEE-4837-A62F-362B57FC157F}" type="parTrans" cxnId="{909DA55A-9F16-4762-8D20-E38F36BA597C}">
      <dgm:prSet/>
      <dgm:spPr/>
      <dgm:t>
        <a:bodyPr/>
        <a:lstStyle/>
        <a:p>
          <a:endParaRPr lang="ru-RU"/>
        </a:p>
      </dgm:t>
    </dgm:pt>
    <dgm:pt modelId="{F9F9D0E8-1F38-44C7-9B5F-D3BE5F9B5208}" type="sibTrans" cxnId="{909DA55A-9F16-4762-8D20-E38F36BA597C}">
      <dgm:prSet/>
      <dgm:spPr/>
      <dgm:t>
        <a:bodyPr/>
        <a:lstStyle/>
        <a:p>
          <a:endParaRPr lang="ru-RU"/>
        </a:p>
      </dgm:t>
    </dgm:pt>
    <dgm:pt modelId="{01C03A11-A538-449E-B415-EB02733F3DD1}">
      <dgm:prSet phldrT="[Текст]"/>
      <dgm:spPr/>
      <dgm:t>
        <a:bodyPr/>
        <a:lstStyle/>
        <a:p>
          <a:r>
            <a:rPr lang="ru-RU" dirty="0" smtClean="0"/>
            <a:t>Общественные организации Пермского края</a:t>
          </a:r>
          <a:endParaRPr lang="ru-RU" dirty="0"/>
        </a:p>
      </dgm:t>
    </dgm:pt>
    <dgm:pt modelId="{AB1DF5CE-22C2-4328-97E8-B6407426E83B}" type="parTrans" cxnId="{5D1FA419-54B0-485C-B230-22BAC1AE55CC}">
      <dgm:prSet/>
      <dgm:spPr/>
      <dgm:t>
        <a:bodyPr/>
        <a:lstStyle/>
        <a:p>
          <a:endParaRPr lang="ru-RU"/>
        </a:p>
      </dgm:t>
    </dgm:pt>
    <dgm:pt modelId="{4DE99CFB-0FEA-4451-835C-F77C015CA92D}" type="sibTrans" cxnId="{5D1FA419-54B0-485C-B230-22BAC1AE55CC}">
      <dgm:prSet/>
      <dgm:spPr/>
      <dgm:t>
        <a:bodyPr/>
        <a:lstStyle/>
        <a:p>
          <a:endParaRPr lang="ru-RU"/>
        </a:p>
      </dgm:t>
    </dgm:pt>
    <dgm:pt modelId="{FF6BFF5A-9B0F-46B1-8C31-C6409EA622D7}" type="pres">
      <dgm:prSet presAssocID="{621F47D3-51F6-4813-8003-46E00ED9C0F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CA7EB9D-4548-490C-AAD4-9DFE163A1984}" type="pres">
      <dgm:prSet presAssocID="{FF9D1D36-9CDD-456C-9B9A-73E9C2682D46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40C4DC-1B65-4FD4-991F-6E9772F72ED3}" type="pres">
      <dgm:prSet presAssocID="{FF9D1D36-9CDD-456C-9B9A-73E9C2682D46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4A9D5D-F6A8-4FC1-8C08-7ECED1659681}" type="pres">
      <dgm:prSet presAssocID="{4BCE8359-B81D-4746-AD86-C90A120BA46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BD6E14-17D3-434F-B41C-0DF7E0103E61}" type="pres">
      <dgm:prSet presAssocID="{4BCE8359-B81D-4746-AD86-C90A120BA469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D7FF5B-0372-447C-BD6A-03577DB33716}" type="pres">
      <dgm:prSet presAssocID="{F7C3D9AC-52D6-46C1-8819-12A8F419A4D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7818FF-D1CF-4EF1-BFAE-B4F3EA8C562C}" type="pres">
      <dgm:prSet presAssocID="{F7C3D9AC-52D6-46C1-8819-12A8F419A4DC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B07589-7A3B-4122-83AC-5CAACCABBB27}" srcId="{F7C3D9AC-52D6-46C1-8819-12A8F419A4DC}" destId="{86C25ED6-3FFA-45CE-BF28-5B6927621AAD}" srcOrd="5" destOrd="0" parTransId="{2128E2F6-8972-486B-AAE5-A9D012CB265D}" sibTransId="{B37C5CD1-F8D3-4530-A956-C0D9A9BF9D8E}"/>
    <dgm:cxn modelId="{B9D7DD1E-D3DF-4B21-8BE5-89073E3D4DA0}" srcId="{621F47D3-51F6-4813-8003-46E00ED9C0FA}" destId="{FF9D1D36-9CDD-456C-9B9A-73E9C2682D46}" srcOrd="0" destOrd="0" parTransId="{4EC37253-E16C-4471-ADF6-E8BC60A4B3CE}" sibTransId="{0027394F-936E-42F3-8224-E3090D48ED91}"/>
    <dgm:cxn modelId="{CF25B1BF-C777-4AB7-A231-79208276D821}" srcId="{F7C3D9AC-52D6-46C1-8819-12A8F419A4DC}" destId="{56D3251D-3B90-4326-B781-33BFEC8F3D4B}" srcOrd="3" destOrd="0" parTransId="{E9BEBA51-F6BF-41C8-B799-A344E6FE4575}" sibTransId="{9850532F-40FC-4841-98DB-7876531DD762}"/>
    <dgm:cxn modelId="{1494D72F-8BB3-46F4-AC5A-269D23AAC5F5}" srcId="{FF9D1D36-9CDD-456C-9B9A-73E9C2682D46}" destId="{FE35C117-BB62-4C8F-B11D-8A1E371F10CD}" srcOrd="0" destOrd="0" parTransId="{29418A96-3632-47DB-97F5-B5B05BF39628}" sibTransId="{230CE729-E4FE-4884-9E3C-338CC70B235B}"/>
    <dgm:cxn modelId="{0712DAA9-4A19-42D5-A113-2BB212611CF5}" type="presOf" srcId="{90F6F957-0560-4B68-8D75-789133C50ADF}" destId="{B17818FF-D1CF-4EF1-BFAE-B4F3EA8C562C}" srcOrd="0" destOrd="0" presId="urn:microsoft.com/office/officeart/2005/8/layout/vList2"/>
    <dgm:cxn modelId="{A53B05C6-F265-420D-8B87-01E7D0311902}" type="presOf" srcId="{F7C3D9AC-52D6-46C1-8819-12A8F419A4DC}" destId="{46D7FF5B-0372-447C-BD6A-03577DB33716}" srcOrd="0" destOrd="0" presId="urn:microsoft.com/office/officeart/2005/8/layout/vList2"/>
    <dgm:cxn modelId="{1056CCF4-1580-4A91-980A-369A6974DBEB}" srcId="{621F47D3-51F6-4813-8003-46E00ED9C0FA}" destId="{F7C3D9AC-52D6-46C1-8819-12A8F419A4DC}" srcOrd="2" destOrd="0" parTransId="{7B0E6AD2-2F29-42AA-B72C-B0D4A341CE86}" sibTransId="{0886F4C1-25C7-41EC-8E1C-97A7DE7BA7B8}"/>
    <dgm:cxn modelId="{909DA55A-9F16-4762-8D20-E38F36BA597C}" srcId="{4BCE8359-B81D-4746-AD86-C90A120BA469}" destId="{3847EEBE-C7CD-486C-9623-9BDA8A3F92FF}" srcOrd="1" destOrd="0" parTransId="{6A56355D-8BEE-4837-A62F-362B57FC157F}" sibTransId="{F9F9D0E8-1F38-44C7-9B5F-D3BE5F9B5208}"/>
    <dgm:cxn modelId="{17EAA1B9-8C05-410E-9950-058CD4D9E19E}" srcId="{F7C3D9AC-52D6-46C1-8819-12A8F419A4DC}" destId="{E261D191-D3B3-41E0-A25A-D07EE2867234}" srcOrd="2" destOrd="0" parTransId="{4428247A-CB06-43EA-981E-3B59F352AFE3}" sibTransId="{B2CE915C-A4DA-4C24-9A48-2B4FE37F90B6}"/>
    <dgm:cxn modelId="{961C6461-E786-44EC-AC2F-74A8923541C0}" type="presOf" srcId="{621F47D3-51F6-4813-8003-46E00ED9C0FA}" destId="{FF6BFF5A-9B0F-46B1-8C31-C6409EA622D7}" srcOrd="0" destOrd="0" presId="urn:microsoft.com/office/officeart/2005/8/layout/vList2"/>
    <dgm:cxn modelId="{C2EE000B-1E9D-43E8-AD57-28BF6CF59145}" type="presOf" srcId="{86C25ED6-3FFA-45CE-BF28-5B6927621AAD}" destId="{B17818FF-D1CF-4EF1-BFAE-B4F3EA8C562C}" srcOrd="0" destOrd="5" presId="urn:microsoft.com/office/officeart/2005/8/layout/vList2"/>
    <dgm:cxn modelId="{C52465E4-E5FA-4987-913E-DBB48BAE3C0C}" type="presOf" srcId="{CB37E796-9984-40B0-A265-6252C4E5CB9F}" destId="{B17818FF-D1CF-4EF1-BFAE-B4F3EA8C562C}" srcOrd="0" destOrd="4" presId="urn:microsoft.com/office/officeart/2005/8/layout/vList2"/>
    <dgm:cxn modelId="{5AE8FE38-789F-4867-B624-25FA47CC3060}" type="presOf" srcId="{5387BEFC-3B79-4A31-B513-7DFB52CE4886}" destId="{FEBD6E14-17D3-434F-B41C-0DF7E0103E61}" srcOrd="0" destOrd="0" presId="urn:microsoft.com/office/officeart/2005/8/layout/vList2"/>
    <dgm:cxn modelId="{089ED788-7C87-4127-8C38-83C39B30C88F}" srcId="{621F47D3-51F6-4813-8003-46E00ED9C0FA}" destId="{4BCE8359-B81D-4746-AD86-C90A120BA469}" srcOrd="1" destOrd="0" parTransId="{B520787B-E4F0-4D96-8F05-00B88BFA325B}" sibTransId="{0013220F-A0B8-40E7-B382-8E186B5B58BA}"/>
    <dgm:cxn modelId="{83B7584E-0383-4602-9AF7-9AF1B8DBF22A}" type="presOf" srcId="{E261D191-D3B3-41E0-A25A-D07EE2867234}" destId="{B17818FF-D1CF-4EF1-BFAE-B4F3EA8C562C}" srcOrd="0" destOrd="2" presId="urn:microsoft.com/office/officeart/2005/8/layout/vList2"/>
    <dgm:cxn modelId="{A45242BE-DC13-458D-8AEB-09B29648FE6B}" type="presOf" srcId="{47B85CD4-4A58-4C7D-8C0A-3894CDDDF334}" destId="{B17818FF-D1CF-4EF1-BFAE-B4F3EA8C562C}" srcOrd="0" destOrd="1" presId="urn:microsoft.com/office/officeart/2005/8/layout/vList2"/>
    <dgm:cxn modelId="{5D1FA419-54B0-485C-B230-22BAC1AE55CC}" srcId="{4BCE8359-B81D-4746-AD86-C90A120BA469}" destId="{01C03A11-A538-449E-B415-EB02733F3DD1}" srcOrd="2" destOrd="0" parTransId="{AB1DF5CE-22C2-4328-97E8-B6407426E83B}" sibTransId="{4DE99CFB-0FEA-4451-835C-F77C015CA92D}"/>
    <dgm:cxn modelId="{23F285A1-EFCC-4093-82EA-A476633C8AE5}" type="presOf" srcId="{01C03A11-A538-449E-B415-EB02733F3DD1}" destId="{FEBD6E14-17D3-434F-B41C-0DF7E0103E61}" srcOrd="0" destOrd="2" presId="urn:microsoft.com/office/officeart/2005/8/layout/vList2"/>
    <dgm:cxn modelId="{E4C51E04-1D65-498D-AEF3-6EC7E17C338E}" srcId="{F7C3D9AC-52D6-46C1-8819-12A8F419A4DC}" destId="{90F6F957-0560-4B68-8D75-789133C50ADF}" srcOrd="0" destOrd="0" parTransId="{D2933A12-B981-4C14-AB2B-2D4D6080C0EE}" sibTransId="{20337F73-4B12-481A-8A41-365396309151}"/>
    <dgm:cxn modelId="{005E5F0E-6767-4B98-BB03-C0D5E049835E}" srcId="{F7C3D9AC-52D6-46C1-8819-12A8F419A4DC}" destId="{CB37E796-9984-40B0-A265-6252C4E5CB9F}" srcOrd="4" destOrd="0" parTransId="{A315794D-3244-43D8-BF2D-5E28610706D1}" sibTransId="{78A2C2DC-4332-4E95-AAD9-64075AE53615}"/>
    <dgm:cxn modelId="{6C58F1F9-1C70-4792-AD54-35DB0E2CDBB6}" srcId="{4BCE8359-B81D-4746-AD86-C90A120BA469}" destId="{5387BEFC-3B79-4A31-B513-7DFB52CE4886}" srcOrd="0" destOrd="0" parTransId="{2C5A4B6D-DA5E-45F2-A074-7CA501A49EE0}" sibTransId="{33315901-3D1A-4653-BD86-3062F40D39A8}"/>
    <dgm:cxn modelId="{DFEDC309-403E-4847-A89D-001DF05F8EC1}" type="presOf" srcId="{FE35C117-BB62-4C8F-B11D-8A1E371F10CD}" destId="{C040C4DC-1B65-4FD4-991F-6E9772F72ED3}" srcOrd="0" destOrd="0" presId="urn:microsoft.com/office/officeart/2005/8/layout/vList2"/>
    <dgm:cxn modelId="{78FD59C8-0605-42C4-BB2C-AE2D71539710}" srcId="{F7C3D9AC-52D6-46C1-8819-12A8F419A4DC}" destId="{47B85CD4-4A58-4C7D-8C0A-3894CDDDF334}" srcOrd="1" destOrd="0" parTransId="{0D925CF5-51FE-4DD3-92D5-02C76DA47206}" sibTransId="{24561FED-8EA2-44E5-96F0-EE12CB398360}"/>
    <dgm:cxn modelId="{A88A5962-F051-43A8-B9AA-B9D4863A16D3}" type="presOf" srcId="{FF9D1D36-9CDD-456C-9B9A-73E9C2682D46}" destId="{CCA7EB9D-4548-490C-AAD4-9DFE163A1984}" srcOrd="0" destOrd="0" presId="urn:microsoft.com/office/officeart/2005/8/layout/vList2"/>
    <dgm:cxn modelId="{E9FE41C3-7CC7-43A3-B5A3-F109E7F42128}" type="presOf" srcId="{56D3251D-3B90-4326-B781-33BFEC8F3D4B}" destId="{B17818FF-D1CF-4EF1-BFAE-B4F3EA8C562C}" srcOrd="0" destOrd="3" presId="urn:microsoft.com/office/officeart/2005/8/layout/vList2"/>
    <dgm:cxn modelId="{CCF56750-6106-4783-A5EE-3C0207F3EB2B}" type="presOf" srcId="{3847EEBE-C7CD-486C-9623-9BDA8A3F92FF}" destId="{FEBD6E14-17D3-434F-B41C-0DF7E0103E61}" srcOrd="0" destOrd="1" presId="urn:microsoft.com/office/officeart/2005/8/layout/vList2"/>
    <dgm:cxn modelId="{6C4A4FFB-85A3-406A-A288-9C8892191FF2}" type="presOf" srcId="{4BCE8359-B81D-4746-AD86-C90A120BA469}" destId="{B44A9D5D-F6A8-4FC1-8C08-7ECED1659681}" srcOrd="0" destOrd="0" presId="urn:microsoft.com/office/officeart/2005/8/layout/vList2"/>
    <dgm:cxn modelId="{49881EC1-FF3A-4760-921D-C6A10D9238F4}" type="presParOf" srcId="{FF6BFF5A-9B0F-46B1-8C31-C6409EA622D7}" destId="{CCA7EB9D-4548-490C-AAD4-9DFE163A1984}" srcOrd="0" destOrd="0" presId="urn:microsoft.com/office/officeart/2005/8/layout/vList2"/>
    <dgm:cxn modelId="{8C04E0F4-0192-425A-AF36-E8F5C2CC60F1}" type="presParOf" srcId="{FF6BFF5A-9B0F-46B1-8C31-C6409EA622D7}" destId="{C040C4DC-1B65-4FD4-991F-6E9772F72ED3}" srcOrd="1" destOrd="0" presId="urn:microsoft.com/office/officeart/2005/8/layout/vList2"/>
    <dgm:cxn modelId="{C263C8B8-4D2B-4DC9-BE56-82FE23C57F69}" type="presParOf" srcId="{FF6BFF5A-9B0F-46B1-8C31-C6409EA622D7}" destId="{B44A9D5D-F6A8-4FC1-8C08-7ECED1659681}" srcOrd="2" destOrd="0" presId="urn:microsoft.com/office/officeart/2005/8/layout/vList2"/>
    <dgm:cxn modelId="{EF175F1B-A145-49E8-A031-80D3991694E5}" type="presParOf" srcId="{FF6BFF5A-9B0F-46B1-8C31-C6409EA622D7}" destId="{FEBD6E14-17D3-434F-B41C-0DF7E0103E61}" srcOrd="3" destOrd="0" presId="urn:microsoft.com/office/officeart/2005/8/layout/vList2"/>
    <dgm:cxn modelId="{F4E70C9F-64A3-4286-8D55-E3A2E11EA18C}" type="presParOf" srcId="{FF6BFF5A-9B0F-46B1-8C31-C6409EA622D7}" destId="{46D7FF5B-0372-447C-BD6A-03577DB33716}" srcOrd="4" destOrd="0" presId="urn:microsoft.com/office/officeart/2005/8/layout/vList2"/>
    <dgm:cxn modelId="{A737E1F1-FF14-4541-B093-263140477E6D}" type="presParOf" srcId="{FF6BFF5A-9B0F-46B1-8C31-C6409EA622D7}" destId="{B17818FF-D1CF-4EF1-BFAE-B4F3EA8C562C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A49474-4944-4CFE-B3D3-445E3A2657DF}">
      <dsp:nvSpPr>
        <dsp:cNvPr id="0" name=""/>
        <dsp:cNvSpPr/>
      </dsp:nvSpPr>
      <dsp:spPr>
        <a:xfrm>
          <a:off x="0" y="13845"/>
          <a:ext cx="8928992" cy="33579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/>
            <a:t>ОСНОВНЫЕ НАПРАВЛЕНИЯ РЕАЛИЗАЦИИ</a:t>
          </a:r>
          <a:endParaRPr lang="ru-RU" sz="1400" kern="1200" dirty="0"/>
        </a:p>
      </dsp:txBody>
      <dsp:txXfrm>
        <a:off x="16392" y="30237"/>
        <a:ext cx="8896208" cy="303006"/>
      </dsp:txXfrm>
    </dsp:sp>
    <dsp:sp modelId="{5471D9C0-6090-433D-B42D-6F90F15D6E49}">
      <dsp:nvSpPr>
        <dsp:cNvPr id="0" name=""/>
        <dsp:cNvSpPr/>
      </dsp:nvSpPr>
      <dsp:spPr>
        <a:xfrm>
          <a:off x="0" y="349635"/>
          <a:ext cx="8928992" cy="1796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3495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ts val="12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400" kern="1200" dirty="0" smtClean="0"/>
            <a:t>Улучшение демографической ситуации;</a:t>
          </a:r>
          <a:endParaRPr lang="ru-RU" sz="1400" kern="1200" dirty="0"/>
        </a:p>
        <a:p>
          <a:pPr marL="114300" lvl="1" indent="-114300" algn="l" defTabSz="622300">
            <a:lnSpc>
              <a:spcPts val="12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400" kern="1200" dirty="0" smtClean="0">
              <a:cs typeface="Times New Roman" panose="02020603050405020304" pitchFamily="18" charset="0"/>
            </a:rPr>
            <a:t>Совершенствование системы охраны здоровья детей, беременных женщин </a:t>
          </a:r>
          <a:br>
            <a:rPr lang="ru-RU" sz="1400" kern="1200" dirty="0" smtClean="0">
              <a:cs typeface="Times New Roman" panose="02020603050405020304" pitchFamily="18" charset="0"/>
            </a:rPr>
          </a:br>
          <a:r>
            <a:rPr lang="ru-RU" sz="1400" kern="1200" dirty="0" smtClean="0">
              <a:cs typeface="Times New Roman" panose="02020603050405020304" pitchFamily="18" charset="0"/>
            </a:rPr>
            <a:t>и родителей;</a:t>
          </a:r>
          <a:endParaRPr lang="ru-RU" sz="1400" kern="1200" dirty="0" smtClean="0"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ts val="12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400" kern="1200" dirty="0" smtClean="0">
              <a:cs typeface="Times New Roman" panose="02020603050405020304" pitchFamily="18" charset="0"/>
            </a:rPr>
            <a:t>Развитие экономической самостоятельности семей с детьми;</a:t>
          </a:r>
          <a:endParaRPr lang="ru-RU" sz="1400" kern="1200" dirty="0" smtClean="0"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ts val="12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400" kern="1200" dirty="0" smtClean="0">
              <a:cs typeface="Times New Roman" panose="02020603050405020304" pitchFamily="18" charset="0"/>
            </a:rPr>
            <a:t>Создание условий для совмещения профессиональных и семейных обязанностей работающим гражданам, развитие образовательных организаций ;</a:t>
          </a:r>
          <a:endParaRPr lang="ru-RU" sz="1400" kern="1200" dirty="0" smtClean="0"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ts val="12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400" kern="1200" dirty="0" smtClean="0">
              <a:cs typeface="Times New Roman" panose="02020603050405020304" pitchFamily="18" charset="0"/>
            </a:rPr>
            <a:t>Профилактика детского и семейного неблагополучия, расширение сферы социальных услуг для семей с детьми, развитие практик социального сопровождения;</a:t>
          </a:r>
          <a:endParaRPr lang="ru-RU" sz="1400" kern="1200" dirty="0" smtClean="0"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ts val="12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400" kern="1200" dirty="0" smtClean="0">
              <a:cs typeface="Times New Roman" panose="02020603050405020304" pitchFamily="18" charset="0"/>
            </a:rPr>
            <a:t>Оказание адресной социальной помощи и поддержки семьям, эффективная работа по жизнеустройству детей-сирот и детей, оставшихся без попечения родителей.</a:t>
          </a:r>
          <a:endParaRPr lang="ru-RU" sz="1400" kern="1200" dirty="0" smtClean="0">
            <a:cs typeface="Times New Roman" panose="02020603050405020304" pitchFamily="18" charset="0"/>
          </a:endParaRPr>
        </a:p>
      </dsp:txBody>
      <dsp:txXfrm>
        <a:off x="0" y="349635"/>
        <a:ext cx="8928992" cy="179676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CD0D67-E9B1-48A8-8054-932EC1C5CC52}">
      <dsp:nvSpPr>
        <dsp:cNvPr id="0" name=""/>
        <dsp:cNvSpPr/>
      </dsp:nvSpPr>
      <dsp:spPr>
        <a:xfrm>
          <a:off x="4440" y="29579"/>
          <a:ext cx="2019225" cy="60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СТАРТ</a:t>
          </a:r>
          <a:endParaRPr lang="ru-RU" sz="1400" b="1" kern="1200" dirty="0"/>
        </a:p>
      </dsp:txBody>
      <dsp:txXfrm>
        <a:off x="4440" y="29579"/>
        <a:ext cx="2019225" cy="403200"/>
      </dsp:txXfrm>
    </dsp:sp>
    <dsp:sp modelId="{CFD7699E-AD87-4087-9A2C-FA12125EC550}">
      <dsp:nvSpPr>
        <dsp:cNvPr id="0" name=""/>
        <dsp:cNvSpPr/>
      </dsp:nvSpPr>
      <dsp:spPr>
        <a:xfrm>
          <a:off x="418017" y="432779"/>
          <a:ext cx="2019225" cy="806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2019 год</a:t>
          </a:r>
          <a:endParaRPr lang="ru-RU" sz="1400" kern="1200" dirty="0"/>
        </a:p>
      </dsp:txBody>
      <dsp:txXfrm>
        <a:off x="441636" y="456398"/>
        <a:ext cx="1971987" cy="759162"/>
      </dsp:txXfrm>
    </dsp:sp>
    <dsp:sp modelId="{94BD2282-2A2F-4D66-B239-88E9B9EDC369}">
      <dsp:nvSpPr>
        <dsp:cNvPr id="0" name=""/>
        <dsp:cNvSpPr/>
      </dsp:nvSpPr>
      <dsp:spPr>
        <a:xfrm>
          <a:off x="2329773" y="-20184"/>
          <a:ext cx="648947" cy="50272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2329773" y="80362"/>
        <a:ext cx="498129" cy="301636"/>
      </dsp:txXfrm>
    </dsp:sp>
    <dsp:sp modelId="{CE046981-0CBC-44EC-B535-C32AF85D8FD7}">
      <dsp:nvSpPr>
        <dsp:cNvPr id="0" name=""/>
        <dsp:cNvSpPr/>
      </dsp:nvSpPr>
      <dsp:spPr>
        <a:xfrm>
          <a:off x="3248095" y="29579"/>
          <a:ext cx="2019225" cy="60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УЧАСТНИКИ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3248095" y="29579"/>
        <a:ext cx="2019225" cy="403200"/>
      </dsp:txXfrm>
    </dsp:sp>
    <dsp:sp modelId="{4A1C1BCD-A990-46E8-AB9A-449845CF5D6B}">
      <dsp:nvSpPr>
        <dsp:cNvPr id="0" name=""/>
        <dsp:cNvSpPr/>
      </dsp:nvSpPr>
      <dsp:spPr>
        <a:xfrm>
          <a:off x="3661671" y="432779"/>
          <a:ext cx="2019225" cy="806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150 пап, мам и детишек</a:t>
          </a:r>
          <a:endParaRPr lang="ru-RU" sz="1400" kern="1200" dirty="0"/>
        </a:p>
      </dsp:txBody>
      <dsp:txXfrm>
        <a:off x="3685290" y="456398"/>
        <a:ext cx="1971987" cy="759162"/>
      </dsp:txXfrm>
    </dsp:sp>
    <dsp:sp modelId="{0E942B6F-8130-4C97-B639-066CB2C6DADB}">
      <dsp:nvSpPr>
        <dsp:cNvPr id="0" name=""/>
        <dsp:cNvSpPr/>
      </dsp:nvSpPr>
      <dsp:spPr>
        <a:xfrm>
          <a:off x="5573427" y="-20184"/>
          <a:ext cx="648947" cy="50272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5573427" y="80362"/>
        <a:ext cx="498129" cy="301636"/>
      </dsp:txXfrm>
    </dsp:sp>
    <dsp:sp modelId="{6C4C7D96-D687-462D-8883-86EE1BB58437}">
      <dsp:nvSpPr>
        <dsp:cNvPr id="0" name=""/>
        <dsp:cNvSpPr/>
      </dsp:nvSpPr>
      <dsp:spPr>
        <a:xfrm>
          <a:off x="6491749" y="29579"/>
          <a:ext cx="2019225" cy="60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4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ТЕРРИТОРИИ</a:t>
          </a:r>
          <a:endParaRPr lang="ru-RU" sz="1400" b="1" kern="1200" dirty="0"/>
        </a:p>
      </dsp:txBody>
      <dsp:txXfrm>
        <a:off x="6491749" y="29579"/>
        <a:ext cx="2019225" cy="403200"/>
      </dsp:txXfrm>
    </dsp:sp>
    <dsp:sp modelId="{C4858B81-BC9A-4613-9D8F-4AC0FFF417A3}">
      <dsp:nvSpPr>
        <dsp:cNvPr id="0" name=""/>
        <dsp:cNvSpPr/>
      </dsp:nvSpPr>
      <dsp:spPr>
        <a:xfrm>
          <a:off x="6905325" y="432779"/>
          <a:ext cx="2019225" cy="806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16 </a:t>
          </a:r>
          <a:r>
            <a:rPr lang="ru-RU" sz="1400" kern="1200" smtClean="0"/>
            <a:t>муниципалитетов Прикамья</a:t>
          </a:r>
          <a:endParaRPr lang="ru-RU" sz="1400" kern="1200" dirty="0"/>
        </a:p>
      </dsp:txBody>
      <dsp:txXfrm>
        <a:off x="6928944" y="456398"/>
        <a:ext cx="1971987" cy="75916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8C7F11-C2F5-47CD-958A-78A52442C9C8}">
      <dsp:nvSpPr>
        <dsp:cNvPr id="0" name=""/>
        <dsp:cNvSpPr/>
      </dsp:nvSpPr>
      <dsp:spPr>
        <a:xfrm>
          <a:off x="0" y="65448"/>
          <a:ext cx="2411760" cy="3837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Программа </a:t>
          </a:r>
          <a:endParaRPr lang="ru-RU" sz="1600" kern="1200" dirty="0"/>
        </a:p>
      </dsp:txBody>
      <dsp:txXfrm>
        <a:off x="18734" y="84182"/>
        <a:ext cx="2374292" cy="346292"/>
      </dsp:txXfrm>
    </dsp:sp>
    <dsp:sp modelId="{AC424640-2AC8-45EC-B09B-060BD4783B7F}">
      <dsp:nvSpPr>
        <dsp:cNvPr id="0" name=""/>
        <dsp:cNvSpPr/>
      </dsp:nvSpPr>
      <dsp:spPr>
        <a:xfrm>
          <a:off x="0" y="449208"/>
          <a:ext cx="2411760" cy="2956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73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kern="1200" dirty="0" smtClean="0"/>
            <a:t>Конференция отцов;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kern="1200" dirty="0" smtClean="0"/>
            <a:t>Фестиваль «Лучший папа»;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kern="1200" dirty="0" smtClean="0"/>
            <a:t>Рыцарский </a:t>
          </a:r>
          <a:r>
            <a:rPr lang="ru-RU" sz="1200" kern="1200" dirty="0" err="1" smtClean="0"/>
            <a:t>квест</a:t>
          </a:r>
          <a:r>
            <a:rPr lang="ru-RU" sz="1200" kern="1200" dirty="0" smtClean="0"/>
            <a:t>-турнир;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kern="1200" dirty="0" smtClean="0"/>
            <a:t>Творческие площадки для мам и детей;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kern="1200" dirty="0" smtClean="0"/>
            <a:t>Тематические выставочные площадки;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kern="1200" dirty="0" smtClean="0"/>
            <a:t>Мастер-классы;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kern="1200" dirty="0" smtClean="0"/>
            <a:t>Сдача нормативов ГТО;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kern="1200" dirty="0" smtClean="0"/>
            <a:t>Акция «Отцовский патруль»;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kern="1200" dirty="0" smtClean="0"/>
            <a:t>Семейные турниры;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kern="1200" dirty="0" smtClean="0"/>
            <a:t>Конкурс рисунков «Моя семья»;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kern="1200" dirty="0" smtClean="0"/>
            <a:t>Фотоконкурс «</a:t>
          </a:r>
          <a:r>
            <a:rPr lang="ru-RU" sz="1200" kern="1200" dirty="0" err="1" smtClean="0"/>
            <a:t>Селфи</a:t>
          </a:r>
          <a:r>
            <a:rPr lang="ru-RU" sz="1200" kern="1200" dirty="0" smtClean="0"/>
            <a:t> с папой» и многое другое.</a:t>
          </a:r>
          <a:endParaRPr lang="ru-RU" sz="1200" kern="1200" dirty="0"/>
        </a:p>
      </dsp:txBody>
      <dsp:txXfrm>
        <a:off x="0" y="449208"/>
        <a:ext cx="2411760" cy="295659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7149FF-EBAD-4DBA-A638-628D47AE0761}">
      <dsp:nvSpPr>
        <dsp:cNvPr id="0" name=""/>
        <dsp:cNvSpPr/>
      </dsp:nvSpPr>
      <dsp:spPr>
        <a:xfrm>
          <a:off x="0" y="4011113"/>
          <a:ext cx="4464496" cy="1316536"/>
        </a:xfrm>
        <a:prstGeom prst="rec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2019 год</a:t>
          </a:r>
          <a:endParaRPr lang="ru-RU" sz="2500" kern="1200" dirty="0"/>
        </a:p>
      </dsp:txBody>
      <dsp:txXfrm>
        <a:off x="0" y="4011113"/>
        <a:ext cx="4464496" cy="710929"/>
      </dsp:txXfrm>
    </dsp:sp>
    <dsp:sp modelId="{37FD4F6E-E70B-485E-9C8D-7336C8DDD7C1}">
      <dsp:nvSpPr>
        <dsp:cNvPr id="0" name=""/>
        <dsp:cNvSpPr/>
      </dsp:nvSpPr>
      <dsp:spPr>
        <a:xfrm>
          <a:off x="0" y="4695712"/>
          <a:ext cx="4464496" cy="605606"/>
        </a:xfrm>
        <a:prstGeom prst="rect">
          <a:avLst/>
        </a:prstGeom>
        <a:solidFill>
          <a:schemeClr val="accent4">
            <a:lumMod val="40000"/>
            <a:lumOff val="60000"/>
            <a:alpha val="90000"/>
          </a:schemeClr>
        </a:solidFill>
        <a:ln w="1270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135128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24 общественных объединения замещающих родителей </a:t>
          </a:r>
          <a:endParaRPr lang="ru-RU" sz="1900" kern="1200" dirty="0"/>
        </a:p>
      </dsp:txBody>
      <dsp:txXfrm>
        <a:off x="0" y="4695712"/>
        <a:ext cx="4464496" cy="605606"/>
      </dsp:txXfrm>
    </dsp:sp>
    <dsp:sp modelId="{F5E8C341-9E96-401B-B8C9-4D6B62C7A428}">
      <dsp:nvSpPr>
        <dsp:cNvPr id="0" name=""/>
        <dsp:cNvSpPr/>
      </dsp:nvSpPr>
      <dsp:spPr>
        <a:xfrm rot="10800000">
          <a:off x="0" y="2006027"/>
          <a:ext cx="4464496" cy="2024833"/>
        </a:xfrm>
        <a:prstGeom prst="upArrowCallou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2014 год</a:t>
          </a:r>
          <a:endParaRPr lang="ru-RU" sz="2500" kern="1200" dirty="0"/>
        </a:p>
      </dsp:txBody>
      <dsp:txXfrm rot="-10800000">
        <a:off x="0" y="2006027"/>
        <a:ext cx="4464496" cy="710716"/>
      </dsp:txXfrm>
    </dsp:sp>
    <dsp:sp modelId="{64B66489-BB48-4936-9F0C-D191391FA924}">
      <dsp:nvSpPr>
        <dsp:cNvPr id="0" name=""/>
        <dsp:cNvSpPr/>
      </dsp:nvSpPr>
      <dsp:spPr>
        <a:xfrm>
          <a:off x="0" y="2716744"/>
          <a:ext cx="4464496" cy="605425"/>
        </a:xfrm>
        <a:prstGeom prst="rect">
          <a:avLst/>
        </a:prstGeom>
        <a:solidFill>
          <a:schemeClr val="accent2">
            <a:lumMod val="60000"/>
            <a:lumOff val="40000"/>
            <a:alpha val="90000"/>
          </a:schemeClr>
        </a:solidFill>
        <a:ln w="1270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135128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Создание Ассоциации замещающих семей, в которую вошли 9 объединений </a:t>
          </a:r>
          <a:endParaRPr lang="ru-RU" sz="1900" kern="1200" dirty="0"/>
        </a:p>
      </dsp:txBody>
      <dsp:txXfrm>
        <a:off x="0" y="2716744"/>
        <a:ext cx="4464496" cy="605425"/>
      </dsp:txXfrm>
    </dsp:sp>
    <dsp:sp modelId="{76CEF201-26F2-4834-B94C-8C3EAAEE89E8}">
      <dsp:nvSpPr>
        <dsp:cNvPr id="0" name=""/>
        <dsp:cNvSpPr/>
      </dsp:nvSpPr>
      <dsp:spPr>
        <a:xfrm rot="10800000">
          <a:off x="0" y="941"/>
          <a:ext cx="4464496" cy="2024833"/>
        </a:xfrm>
        <a:prstGeom prst="upArrowCallout">
          <a:avLst/>
        </a:prstGeom>
        <a:solidFill>
          <a:schemeClr val="bg1">
            <a:lumMod val="75000"/>
          </a:schemeClr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2012 год</a:t>
          </a:r>
          <a:endParaRPr lang="ru-RU" sz="2500" kern="1200" dirty="0"/>
        </a:p>
      </dsp:txBody>
      <dsp:txXfrm rot="-10800000">
        <a:off x="0" y="941"/>
        <a:ext cx="4464496" cy="710716"/>
      </dsp:txXfrm>
    </dsp:sp>
    <dsp:sp modelId="{52DA75CF-A7D7-42EF-9652-822CC99F4F83}">
      <dsp:nvSpPr>
        <dsp:cNvPr id="0" name=""/>
        <dsp:cNvSpPr/>
      </dsp:nvSpPr>
      <dsp:spPr>
        <a:xfrm>
          <a:off x="0" y="711658"/>
          <a:ext cx="4464496" cy="605425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135128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8 общественных объединений замещающих родителей</a:t>
          </a:r>
          <a:endParaRPr lang="ru-RU" sz="1900" kern="1200" dirty="0"/>
        </a:p>
      </dsp:txBody>
      <dsp:txXfrm>
        <a:off x="0" y="711658"/>
        <a:ext cx="4464496" cy="60542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A48DD8-1385-4D4E-A1D9-05ECE9D84EE2}">
      <dsp:nvSpPr>
        <dsp:cNvPr id="0" name=""/>
        <dsp:cNvSpPr/>
      </dsp:nvSpPr>
      <dsp:spPr>
        <a:xfrm>
          <a:off x="0" y="310389"/>
          <a:ext cx="7272808" cy="352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64451" tIns="291592" rIns="564451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Профилактика отказов от приемных детей;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Оказание социальной помощи детям, находящимся на воспитании в приемных семьях, помощи приемным семьям, попавшим в кризисную ситуацию;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Информационно–просветительская работа по повышению информированности населения в вопросах семейного жизнеустройства детей, нуждающихся в государственной защите, формированию позитивного имиджа приемной семьи,  изменению общественного мнения о приемных детях и семьях;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Оказание содействия приемным родителям в реализации своих прав и обязанностей, информационно-методическом сопровождении их деятельности;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Реализация социальных проектов;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Организация совместного отдыха, досуга, спортивных соревнований, конкурсов и др. </a:t>
          </a:r>
          <a:endParaRPr lang="ru-RU" sz="1400" kern="1200" dirty="0"/>
        </a:p>
      </dsp:txBody>
      <dsp:txXfrm>
        <a:off x="0" y="310389"/>
        <a:ext cx="7272808" cy="3528000"/>
      </dsp:txXfrm>
    </dsp:sp>
    <dsp:sp modelId="{5192D1A8-B228-4A03-AFAB-2CE718618954}">
      <dsp:nvSpPr>
        <dsp:cNvPr id="0" name=""/>
        <dsp:cNvSpPr/>
      </dsp:nvSpPr>
      <dsp:spPr>
        <a:xfrm>
          <a:off x="363640" y="103749"/>
          <a:ext cx="5090965" cy="4132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426" tIns="0" rIns="192426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НАПРАВЛЕНИЯ ДЕЯТЕЛЬНОСТИ:</a:t>
          </a:r>
          <a:endParaRPr lang="ru-RU" sz="1400" b="1" kern="1200" dirty="0"/>
        </a:p>
      </dsp:txBody>
      <dsp:txXfrm>
        <a:off x="383815" y="123924"/>
        <a:ext cx="5050615" cy="372930"/>
      </dsp:txXfrm>
    </dsp:sp>
    <dsp:sp modelId="{4CCDB46A-4FCD-4888-99A0-85F758C8D31C}">
      <dsp:nvSpPr>
        <dsp:cNvPr id="0" name=""/>
        <dsp:cNvSpPr/>
      </dsp:nvSpPr>
      <dsp:spPr>
        <a:xfrm>
          <a:off x="0" y="4120629"/>
          <a:ext cx="7272808" cy="1896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64451" tIns="291592" rIns="564451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/>
            <a:t>Членские взносы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/>
            <a:t>Гранты на реализацию социальных проектов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/>
            <a:t>Частные благотворительные пожертвования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/>
            <a:t>Благотворительные пожертвования бизнес-структур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/>
            <a:t>Натуральная помощь (предоставление помещений, транспорта, расходных материалов, подарков) от граждан, организаций, органов местного самоуправления</a:t>
          </a:r>
        </a:p>
      </dsp:txBody>
      <dsp:txXfrm>
        <a:off x="0" y="4120629"/>
        <a:ext cx="7272808" cy="1896300"/>
      </dsp:txXfrm>
    </dsp:sp>
    <dsp:sp modelId="{96BC12DB-6399-4E7A-A2AF-9344224ACCC5}">
      <dsp:nvSpPr>
        <dsp:cNvPr id="0" name=""/>
        <dsp:cNvSpPr/>
      </dsp:nvSpPr>
      <dsp:spPr>
        <a:xfrm>
          <a:off x="363640" y="3913989"/>
          <a:ext cx="5090965" cy="4132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426" tIns="0" rIns="192426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ИСТОЧНИКИ ФИНАНСИРОВАНИЯ: 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383815" y="3934164"/>
        <a:ext cx="5050615" cy="37293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6BBEE8-4ED1-4053-892C-281FB9DC8819}">
      <dsp:nvSpPr>
        <dsp:cNvPr id="0" name=""/>
        <dsp:cNvSpPr/>
      </dsp:nvSpPr>
      <dsp:spPr>
        <a:xfrm>
          <a:off x="1091037" y="78949"/>
          <a:ext cx="1888129" cy="188841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4DAEDA-7330-4054-B47D-428FC9F66A14}">
      <dsp:nvSpPr>
        <dsp:cNvPr id="0" name=""/>
        <dsp:cNvSpPr/>
      </dsp:nvSpPr>
      <dsp:spPr>
        <a:xfrm>
          <a:off x="1508376" y="760725"/>
          <a:ext cx="1049197" cy="5244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8 краевых общественных организаций 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1508376" y="760725"/>
        <a:ext cx="1049197" cy="524473"/>
      </dsp:txXfrm>
    </dsp:sp>
    <dsp:sp modelId="{1A944AFE-A768-4561-8C6F-D397B9AD5EED}">
      <dsp:nvSpPr>
        <dsp:cNvPr id="0" name=""/>
        <dsp:cNvSpPr/>
      </dsp:nvSpPr>
      <dsp:spPr>
        <a:xfrm>
          <a:off x="566616" y="1163984"/>
          <a:ext cx="1888129" cy="188841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7A2113-6202-47CD-BA42-410450EAE793}">
      <dsp:nvSpPr>
        <dsp:cNvPr id="0" name=""/>
        <dsp:cNvSpPr/>
      </dsp:nvSpPr>
      <dsp:spPr>
        <a:xfrm>
          <a:off x="986082" y="1852037"/>
          <a:ext cx="1049197" cy="5244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/>
            <a:t>7 муниципальных общественных организаций</a:t>
          </a:r>
          <a:endParaRPr lang="ru-RU" sz="1050" kern="1200" dirty="0"/>
        </a:p>
      </dsp:txBody>
      <dsp:txXfrm>
        <a:off x="986082" y="1852037"/>
        <a:ext cx="1049197" cy="524473"/>
      </dsp:txXfrm>
    </dsp:sp>
    <dsp:sp modelId="{892C02DE-5460-4D26-8448-9FFDBEE04473}">
      <dsp:nvSpPr>
        <dsp:cNvPr id="0" name=""/>
        <dsp:cNvSpPr/>
      </dsp:nvSpPr>
      <dsp:spPr>
        <a:xfrm>
          <a:off x="1225422" y="2378863"/>
          <a:ext cx="1622195" cy="1622845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4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C88492-A46F-4010-A2DF-C02B254E64D1}">
      <dsp:nvSpPr>
        <dsp:cNvPr id="0" name=""/>
        <dsp:cNvSpPr/>
      </dsp:nvSpPr>
      <dsp:spPr>
        <a:xfrm>
          <a:off x="1510858" y="2944918"/>
          <a:ext cx="1049197" cy="5244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Создание АССОЦИАЦИИ</a:t>
          </a:r>
          <a:endParaRPr lang="ru-RU" sz="1200" kern="1200" dirty="0"/>
        </a:p>
      </dsp:txBody>
      <dsp:txXfrm>
        <a:off x="1510858" y="2944918"/>
        <a:ext cx="1049197" cy="52447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898FD6-A0C3-40C1-985F-EA70D9DAC71F}">
      <dsp:nvSpPr>
        <dsp:cNvPr id="0" name=""/>
        <dsp:cNvSpPr/>
      </dsp:nvSpPr>
      <dsp:spPr>
        <a:xfrm>
          <a:off x="0" y="0"/>
          <a:ext cx="55801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E59B08-4ABF-4DD1-968B-2BD799AF0EE8}">
      <dsp:nvSpPr>
        <dsp:cNvPr id="0" name=""/>
        <dsp:cNvSpPr/>
      </dsp:nvSpPr>
      <dsp:spPr>
        <a:xfrm>
          <a:off x="0" y="0"/>
          <a:ext cx="1116022" cy="3906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НАПРАВЛЕНИЕ ДЕЯТЕЛЬНОСТИ</a:t>
          </a:r>
          <a:endParaRPr lang="ru-RU" sz="2000" b="1" kern="1200" dirty="0"/>
        </a:p>
      </dsp:txBody>
      <dsp:txXfrm>
        <a:off x="0" y="0"/>
        <a:ext cx="1116022" cy="3906100"/>
      </dsp:txXfrm>
    </dsp:sp>
    <dsp:sp modelId="{9F6F69C4-9333-44D5-8031-13AC60FDB69D}">
      <dsp:nvSpPr>
        <dsp:cNvPr id="0" name=""/>
        <dsp:cNvSpPr/>
      </dsp:nvSpPr>
      <dsp:spPr>
        <a:xfrm>
          <a:off x="1199724" y="45917"/>
          <a:ext cx="4380387" cy="918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Проведение конференций, семинаров, круглых столов;</a:t>
          </a:r>
          <a:endParaRPr lang="ru-RU" sz="1800" kern="1200" dirty="0"/>
        </a:p>
      </dsp:txBody>
      <dsp:txXfrm>
        <a:off x="1199724" y="45917"/>
        <a:ext cx="4380387" cy="918353"/>
      </dsp:txXfrm>
    </dsp:sp>
    <dsp:sp modelId="{DD177FF6-11E1-4157-9667-1D6B291320CD}">
      <dsp:nvSpPr>
        <dsp:cNvPr id="0" name=""/>
        <dsp:cNvSpPr/>
      </dsp:nvSpPr>
      <dsp:spPr>
        <a:xfrm>
          <a:off x="1116022" y="964270"/>
          <a:ext cx="446408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45112F-5251-49C7-8F9F-349F96BECF17}">
      <dsp:nvSpPr>
        <dsp:cNvPr id="0" name=""/>
        <dsp:cNvSpPr/>
      </dsp:nvSpPr>
      <dsp:spPr>
        <a:xfrm>
          <a:off x="1199724" y="1010188"/>
          <a:ext cx="4380387" cy="918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Организация совещаний с ИОГВ, ОМСУ и иными органами власти по актуальных вопросам, требующих решений;</a:t>
          </a:r>
          <a:endParaRPr lang="ru-RU" sz="1800" kern="1200" dirty="0"/>
        </a:p>
      </dsp:txBody>
      <dsp:txXfrm>
        <a:off x="1199724" y="1010188"/>
        <a:ext cx="4380387" cy="918353"/>
      </dsp:txXfrm>
    </dsp:sp>
    <dsp:sp modelId="{FDD61DFC-B19E-473E-8BD6-4D16F82CC14D}">
      <dsp:nvSpPr>
        <dsp:cNvPr id="0" name=""/>
        <dsp:cNvSpPr/>
      </dsp:nvSpPr>
      <dsp:spPr>
        <a:xfrm>
          <a:off x="1116022" y="1928541"/>
          <a:ext cx="446408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39266-5E48-49EF-BEB3-170BF003A4CD}">
      <dsp:nvSpPr>
        <dsp:cNvPr id="0" name=""/>
        <dsp:cNvSpPr/>
      </dsp:nvSpPr>
      <dsp:spPr>
        <a:xfrm>
          <a:off x="1199724" y="1974459"/>
          <a:ext cx="4380387" cy="918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Соучастие в проектах и реализация совместных проектов;</a:t>
          </a:r>
          <a:endParaRPr lang="ru-RU" sz="1800" kern="1200" dirty="0"/>
        </a:p>
      </dsp:txBody>
      <dsp:txXfrm>
        <a:off x="1199724" y="1974459"/>
        <a:ext cx="4380387" cy="918353"/>
      </dsp:txXfrm>
    </dsp:sp>
    <dsp:sp modelId="{CA05BA6C-E248-4E47-B3C3-C21595B7C1DB}">
      <dsp:nvSpPr>
        <dsp:cNvPr id="0" name=""/>
        <dsp:cNvSpPr/>
      </dsp:nvSpPr>
      <dsp:spPr>
        <a:xfrm>
          <a:off x="1116022" y="2892812"/>
          <a:ext cx="446408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26E748-5BA9-4A25-B17C-7F677399F652}">
      <dsp:nvSpPr>
        <dsp:cNvPr id="0" name=""/>
        <dsp:cNvSpPr/>
      </dsp:nvSpPr>
      <dsp:spPr>
        <a:xfrm>
          <a:off x="1199724" y="2938729"/>
          <a:ext cx="4380387" cy="918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Обмен опытом работы с родителями особенных детей.</a:t>
          </a:r>
          <a:endParaRPr lang="ru-RU" sz="1800" kern="1200" dirty="0"/>
        </a:p>
      </dsp:txBody>
      <dsp:txXfrm>
        <a:off x="1199724" y="2938729"/>
        <a:ext cx="4380387" cy="918353"/>
      </dsp:txXfrm>
    </dsp:sp>
    <dsp:sp modelId="{C1237612-E2CE-4328-BF3D-48E4CB72DA30}">
      <dsp:nvSpPr>
        <dsp:cNvPr id="0" name=""/>
        <dsp:cNvSpPr/>
      </dsp:nvSpPr>
      <dsp:spPr>
        <a:xfrm>
          <a:off x="1116022" y="3857083"/>
          <a:ext cx="446408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F2CE61-D372-44FD-A983-948BEF2C41ED}">
      <dsp:nvSpPr>
        <dsp:cNvPr id="0" name=""/>
        <dsp:cNvSpPr/>
      </dsp:nvSpPr>
      <dsp:spPr>
        <a:xfrm>
          <a:off x="0" y="455179"/>
          <a:ext cx="8820472" cy="1801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4567" tIns="270764" rIns="684567" bIns="92456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защита интересов многодетных семей;</a:t>
          </a:r>
          <a:endParaRPr lang="ru-RU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оказание материальной и моральной поддержки многодетным семьям;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участие в формировании социально-экономической политики Пермского края  в интересах семьи, материнства и детства;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содействие органам местного самоуправления Пермского края в работе с многодетными семьями;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пропаганда семейных ценностей, здорового образа жизни, необходимости семейного воспитания;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формирование основанного на гуманизме отношения к многодетным семьям.</a:t>
          </a:r>
        </a:p>
      </dsp:txBody>
      <dsp:txXfrm>
        <a:off x="0" y="455179"/>
        <a:ext cx="8820472" cy="1801800"/>
      </dsp:txXfrm>
    </dsp:sp>
    <dsp:sp modelId="{7D49E9C9-62DB-4BBE-93F7-5D9BC69431D5}">
      <dsp:nvSpPr>
        <dsp:cNvPr id="0" name=""/>
        <dsp:cNvSpPr/>
      </dsp:nvSpPr>
      <dsp:spPr>
        <a:xfrm>
          <a:off x="441023" y="263299"/>
          <a:ext cx="6174330" cy="3837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3375" tIns="0" rIns="233375" bIns="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Основные задачи организации:</a:t>
          </a:r>
          <a:endParaRPr lang="ru-RU" sz="1300" kern="1200" dirty="0"/>
        </a:p>
      </dsp:txBody>
      <dsp:txXfrm>
        <a:off x="459757" y="282033"/>
        <a:ext cx="6136862" cy="34629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96EA97-0993-4342-BB17-8DC41EA04ED5}">
      <dsp:nvSpPr>
        <dsp:cNvPr id="0" name=""/>
        <dsp:cNvSpPr/>
      </dsp:nvSpPr>
      <dsp:spPr>
        <a:xfrm>
          <a:off x="168449" y="28571"/>
          <a:ext cx="3111713" cy="3112406"/>
        </a:xfrm>
        <a:prstGeom prst="circularArrow">
          <a:avLst>
            <a:gd name="adj1" fmla="val 10980"/>
            <a:gd name="adj2" fmla="val 1142322"/>
            <a:gd name="adj3" fmla="val 9000000"/>
            <a:gd name="adj4" fmla="val 10800000"/>
            <a:gd name="adj5" fmla="val 125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4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9528F56-B64F-4D35-BB62-DAA331B57104}">
      <dsp:nvSpPr>
        <dsp:cNvPr id="0" name=""/>
        <dsp:cNvSpPr/>
      </dsp:nvSpPr>
      <dsp:spPr>
        <a:xfrm>
          <a:off x="3214145" y="936101"/>
          <a:ext cx="2744858" cy="12452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Более 40 - муниципалитетов 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Более 75 - партнёров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Более 15000 – родителей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15 проектов</a:t>
          </a:r>
          <a:endParaRPr lang="ru-RU" sz="1600" kern="1200" dirty="0"/>
        </a:p>
      </dsp:txBody>
      <dsp:txXfrm>
        <a:off x="3214145" y="936101"/>
        <a:ext cx="2744858" cy="1245273"/>
      </dsp:txXfrm>
    </dsp:sp>
    <dsp:sp modelId="{9CBE62C6-74F1-4165-A06D-E0F83A1A00B4}">
      <dsp:nvSpPr>
        <dsp:cNvPr id="0" name=""/>
        <dsp:cNvSpPr/>
      </dsp:nvSpPr>
      <dsp:spPr>
        <a:xfrm>
          <a:off x="894963" y="1152124"/>
          <a:ext cx="1736365" cy="868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7 - лет деятельности</a:t>
          </a:r>
          <a:endParaRPr lang="ru-RU" sz="2200" kern="1200" dirty="0"/>
        </a:p>
      </dsp:txBody>
      <dsp:txXfrm>
        <a:off x="894963" y="1152124"/>
        <a:ext cx="1736365" cy="86805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928BB-C4E5-49D5-9F92-7C98037C8B77}">
      <dsp:nvSpPr>
        <dsp:cNvPr id="0" name=""/>
        <dsp:cNvSpPr/>
      </dsp:nvSpPr>
      <dsp:spPr>
        <a:xfrm>
          <a:off x="0" y="21478"/>
          <a:ext cx="8928992" cy="35977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i="0" kern="1200" dirty="0" smtClean="0"/>
            <a:t>КРАЕВОЙ КОНКУРС «ЛУЧШАЯ МНОГОДЕТНАЯ СЕМЬЯ»</a:t>
          </a:r>
          <a:endParaRPr lang="ru-RU" sz="1500" b="1" kern="1200" dirty="0"/>
        </a:p>
      </dsp:txBody>
      <dsp:txXfrm>
        <a:off x="17563" y="39041"/>
        <a:ext cx="8893866" cy="324648"/>
      </dsp:txXfrm>
    </dsp:sp>
    <dsp:sp modelId="{3A49FB5F-6807-4616-9771-8270BFA2DD0E}">
      <dsp:nvSpPr>
        <dsp:cNvPr id="0" name=""/>
        <dsp:cNvSpPr/>
      </dsp:nvSpPr>
      <dsp:spPr>
        <a:xfrm>
          <a:off x="0" y="381253"/>
          <a:ext cx="8928992" cy="248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3495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400" kern="1200" dirty="0" smtClean="0"/>
            <a:t>Проводится с 2008 года</a:t>
          </a:r>
          <a:endParaRPr lang="ru-RU" sz="1400" kern="1200" dirty="0"/>
        </a:p>
      </dsp:txBody>
      <dsp:txXfrm>
        <a:off x="0" y="381253"/>
        <a:ext cx="8928992" cy="248400"/>
      </dsp:txXfrm>
    </dsp:sp>
    <dsp:sp modelId="{1976D47F-1E77-41ED-BD88-B767042F53D3}">
      <dsp:nvSpPr>
        <dsp:cNvPr id="0" name=""/>
        <dsp:cNvSpPr/>
      </dsp:nvSpPr>
      <dsp:spPr>
        <a:xfrm>
          <a:off x="0" y="629653"/>
          <a:ext cx="8928992" cy="35977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i="0" kern="1200" dirty="0" smtClean="0"/>
            <a:t>ЦЕЛЬ:</a:t>
          </a:r>
          <a:endParaRPr lang="ru-RU" sz="1500" b="1" kern="1200" dirty="0"/>
        </a:p>
      </dsp:txBody>
      <dsp:txXfrm>
        <a:off x="17563" y="647216"/>
        <a:ext cx="8893866" cy="324648"/>
      </dsp:txXfrm>
    </dsp:sp>
    <dsp:sp modelId="{E5973721-A26D-450F-BFED-08D443EB37E1}">
      <dsp:nvSpPr>
        <dsp:cNvPr id="0" name=""/>
        <dsp:cNvSpPr/>
      </dsp:nvSpPr>
      <dsp:spPr>
        <a:xfrm>
          <a:off x="0" y="989428"/>
          <a:ext cx="8928992" cy="473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3495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400" b="0" i="0" kern="1200" dirty="0" smtClean="0"/>
            <a:t>повышение престижа института семьи;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400" b="0" i="0" kern="1200" dirty="0" smtClean="0"/>
            <a:t>укрепление нравственных начал в семейных отношениях, семейного взаимопонимания и взаимоуважения;</a:t>
          </a:r>
          <a:endParaRPr lang="ru-RU" sz="1400" kern="1200" dirty="0"/>
        </a:p>
      </dsp:txBody>
      <dsp:txXfrm>
        <a:off x="0" y="989428"/>
        <a:ext cx="8928992" cy="473512"/>
      </dsp:txXfrm>
    </dsp:sp>
    <dsp:sp modelId="{E27BE22B-900F-4B7C-AEE4-6C5BE2095218}">
      <dsp:nvSpPr>
        <dsp:cNvPr id="0" name=""/>
        <dsp:cNvSpPr/>
      </dsp:nvSpPr>
      <dsp:spPr>
        <a:xfrm>
          <a:off x="0" y="1462940"/>
          <a:ext cx="8928992" cy="35977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4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ЭТАПЫ КОНКУРСА</a:t>
          </a:r>
          <a:endParaRPr lang="ru-RU" sz="1500" b="1" kern="1200" dirty="0"/>
        </a:p>
      </dsp:txBody>
      <dsp:txXfrm>
        <a:off x="17563" y="1480503"/>
        <a:ext cx="8893866" cy="324648"/>
      </dsp:txXfrm>
    </dsp:sp>
    <dsp:sp modelId="{984FA3BD-8FCC-469C-8087-98B00FFFCDB8}">
      <dsp:nvSpPr>
        <dsp:cNvPr id="0" name=""/>
        <dsp:cNvSpPr/>
      </dsp:nvSpPr>
      <dsp:spPr>
        <a:xfrm>
          <a:off x="0" y="1822715"/>
          <a:ext cx="8928992" cy="473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3495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400" kern="1200" dirty="0" smtClean="0"/>
            <a:t>Муниципальные этапы;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400" kern="1200" dirty="0" smtClean="0"/>
            <a:t>Финальный этап.</a:t>
          </a:r>
          <a:endParaRPr lang="ru-RU" sz="1400" kern="1200" dirty="0"/>
        </a:p>
      </dsp:txBody>
      <dsp:txXfrm>
        <a:off x="0" y="1822715"/>
        <a:ext cx="8928992" cy="473512"/>
      </dsp:txXfrm>
    </dsp:sp>
    <dsp:sp modelId="{6713507A-AACC-4E9D-BF4A-6D10ACFC7F82}">
      <dsp:nvSpPr>
        <dsp:cNvPr id="0" name=""/>
        <dsp:cNvSpPr/>
      </dsp:nvSpPr>
      <dsp:spPr>
        <a:xfrm>
          <a:off x="0" y="2296228"/>
          <a:ext cx="8928992" cy="35977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5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ФИНАЛ КОНКУРСА ТРАДИЦИОННО ПРОХОДИТ ПО 5 НОМИНАЦИЯМ:</a:t>
          </a:r>
          <a:endParaRPr lang="ru-RU" sz="1500" b="1" kern="1200" dirty="0"/>
        </a:p>
      </dsp:txBody>
      <dsp:txXfrm>
        <a:off x="17563" y="2313791"/>
        <a:ext cx="8893866" cy="324648"/>
      </dsp:txXfrm>
    </dsp:sp>
    <dsp:sp modelId="{9A42A82E-BB12-4BDB-A2C2-B0E285895629}">
      <dsp:nvSpPr>
        <dsp:cNvPr id="0" name=""/>
        <dsp:cNvSpPr/>
      </dsp:nvSpPr>
      <dsp:spPr>
        <a:xfrm>
          <a:off x="0" y="2656003"/>
          <a:ext cx="8928992" cy="1210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3495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400" kern="1200" dirty="0" smtClean="0"/>
            <a:t>"Интеллектуальная семья"; 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400" kern="1200" dirty="0" smtClean="0"/>
            <a:t>"Творческая семья«; 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400" kern="1200" dirty="0" smtClean="0"/>
            <a:t>"Семейное подворье«; 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400" kern="1200" dirty="0" smtClean="0"/>
            <a:t>"Семейные традиции" ; 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400" kern="1200" dirty="0" smtClean="0"/>
            <a:t>"Спортивная семья".</a:t>
          </a:r>
          <a:endParaRPr lang="ru-RU" sz="1400" kern="1200" dirty="0"/>
        </a:p>
      </dsp:txBody>
      <dsp:txXfrm>
        <a:off x="0" y="2656003"/>
        <a:ext cx="8928992" cy="121095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F99532-4395-4523-8745-4E602141FB6B}">
      <dsp:nvSpPr>
        <dsp:cNvPr id="0" name=""/>
        <dsp:cNvSpPr/>
      </dsp:nvSpPr>
      <dsp:spPr>
        <a:xfrm>
          <a:off x="0" y="210771"/>
          <a:ext cx="8856984" cy="595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7400" tIns="291592" rIns="68740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Проводится с 2008 года</a:t>
          </a:r>
          <a:endParaRPr lang="ru-RU" sz="1400" kern="1200" dirty="0"/>
        </a:p>
      </dsp:txBody>
      <dsp:txXfrm>
        <a:off x="0" y="210771"/>
        <a:ext cx="8856984" cy="595350"/>
      </dsp:txXfrm>
    </dsp:sp>
    <dsp:sp modelId="{5FE2273F-4285-410C-9360-CF33704507A6}">
      <dsp:nvSpPr>
        <dsp:cNvPr id="0" name=""/>
        <dsp:cNvSpPr/>
      </dsp:nvSpPr>
      <dsp:spPr>
        <a:xfrm>
          <a:off x="442849" y="4131"/>
          <a:ext cx="6199888" cy="4132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341" tIns="0" rIns="23434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КРАЕВОЙ КОНКУРС «ЛУЧШАЯ ЗАМЕЩАЮЩАЯ СЕМЬЯ»</a:t>
          </a:r>
          <a:endParaRPr lang="ru-RU" sz="1400" kern="1200" dirty="0"/>
        </a:p>
      </dsp:txBody>
      <dsp:txXfrm>
        <a:off x="463024" y="24306"/>
        <a:ext cx="6159538" cy="372930"/>
      </dsp:txXfrm>
    </dsp:sp>
    <dsp:sp modelId="{70B996AA-0B9C-494C-BD9D-99D93CC3E959}">
      <dsp:nvSpPr>
        <dsp:cNvPr id="0" name=""/>
        <dsp:cNvSpPr/>
      </dsp:nvSpPr>
      <dsp:spPr>
        <a:xfrm>
          <a:off x="0" y="1088361"/>
          <a:ext cx="8856984" cy="14552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7400" tIns="291592" rIns="68740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kern="1200" dirty="0" smtClean="0"/>
            <a:t>повышение авторитета семьи в обществе и распространение положительного опыта семейных отношений в замещающих семьях;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kern="1200" dirty="0" smtClean="0"/>
            <a:t> укрепление традиций совместного творчества детей и замещающих родителей;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kern="1200" dirty="0" smtClean="0"/>
            <a:t>распространение опыта семейного воспитания, организации досуга, совершенствование взаимоотношений взрослых и детей;</a:t>
          </a:r>
          <a:endParaRPr lang="ru-RU" sz="1400" kern="1200" dirty="0"/>
        </a:p>
      </dsp:txBody>
      <dsp:txXfrm>
        <a:off x="0" y="1088361"/>
        <a:ext cx="8856984" cy="1455299"/>
      </dsp:txXfrm>
    </dsp:sp>
    <dsp:sp modelId="{CBA9A8FC-AA2B-4EF2-999D-B53697D57152}">
      <dsp:nvSpPr>
        <dsp:cNvPr id="0" name=""/>
        <dsp:cNvSpPr/>
      </dsp:nvSpPr>
      <dsp:spPr>
        <a:xfrm>
          <a:off x="442849" y="881721"/>
          <a:ext cx="6199888" cy="4132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341" tIns="0" rIns="23434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dirty="0" smtClean="0"/>
            <a:t>ЦЕЛЬ:</a:t>
          </a:r>
          <a:endParaRPr lang="ru-RU" sz="1400" b="1" kern="1200" dirty="0"/>
        </a:p>
      </dsp:txBody>
      <dsp:txXfrm>
        <a:off x="463024" y="901896"/>
        <a:ext cx="6159538" cy="372930"/>
      </dsp:txXfrm>
    </dsp:sp>
    <dsp:sp modelId="{E94BEA1C-701D-4C09-A0BF-6717AE8A3386}">
      <dsp:nvSpPr>
        <dsp:cNvPr id="0" name=""/>
        <dsp:cNvSpPr/>
      </dsp:nvSpPr>
      <dsp:spPr>
        <a:xfrm>
          <a:off x="0" y="2825900"/>
          <a:ext cx="8856984" cy="105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7400" tIns="291592" rIns="68740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муниципальные этапы;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региональный (заочный) этап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финал.</a:t>
          </a:r>
          <a:endParaRPr lang="ru-RU" sz="1400" kern="1200" dirty="0"/>
        </a:p>
      </dsp:txBody>
      <dsp:txXfrm>
        <a:off x="0" y="2825900"/>
        <a:ext cx="8856984" cy="1058400"/>
      </dsp:txXfrm>
    </dsp:sp>
    <dsp:sp modelId="{B36C6F61-26D0-4DF7-B103-67458DDD4BBD}">
      <dsp:nvSpPr>
        <dsp:cNvPr id="0" name=""/>
        <dsp:cNvSpPr/>
      </dsp:nvSpPr>
      <dsp:spPr>
        <a:xfrm>
          <a:off x="442849" y="2619260"/>
          <a:ext cx="6199888" cy="4132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4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341" tIns="0" rIns="23434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ЭТАПЫ КОНКУРСА</a:t>
          </a:r>
          <a:endParaRPr lang="ru-RU" sz="1400" b="1" kern="1200" dirty="0"/>
        </a:p>
      </dsp:txBody>
      <dsp:txXfrm>
        <a:off x="463024" y="2639435"/>
        <a:ext cx="6159538" cy="3729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D638E0-381C-4890-82DF-936606A4E2B1}">
      <dsp:nvSpPr>
        <dsp:cNvPr id="0" name=""/>
        <dsp:cNvSpPr/>
      </dsp:nvSpPr>
      <dsp:spPr>
        <a:xfrm>
          <a:off x="0" y="1"/>
          <a:ext cx="8928992" cy="26383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ЦЕЛЬ</a:t>
          </a:r>
          <a:endParaRPr lang="ru-RU" sz="1100" b="1" kern="1200" dirty="0"/>
        </a:p>
      </dsp:txBody>
      <dsp:txXfrm>
        <a:off x="12879" y="12880"/>
        <a:ext cx="8903234" cy="238077"/>
      </dsp:txXfrm>
    </dsp:sp>
    <dsp:sp modelId="{DFC7F51F-A99B-401A-A82F-04CA93E2DA30}">
      <dsp:nvSpPr>
        <dsp:cNvPr id="0" name=""/>
        <dsp:cNvSpPr/>
      </dsp:nvSpPr>
      <dsp:spPr>
        <a:xfrm>
          <a:off x="0" y="271730"/>
          <a:ext cx="8928992" cy="375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3495" tIns="15240" rIns="85344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kern="1200" dirty="0" smtClean="0"/>
            <a:t>Создание защищенной, комфортной и доброжелательной среды для жизни, развития и благополучия детей и семей с детьми в Пермском крае</a:t>
          </a:r>
          <a:endParaRPr lang="ru-RU" sz="1200" kern="1200" dirty="0"/>
        </a:p>
      </dsp:txBody>
      <dsp:txXfrm>
        <a:off x="0" y="271730"/>
        <a:ext cx="8928992" cy="375705"/>
      </dsp:txXfrm>
    </dsp:sp>
    <dsp:sp modelId="{EB8AADB6-A705-4DD3-87AC-783CAC0CBB2B}">
      <dsp:nvSpPr>
        <dsp:cNvPr id="0" name=""/>
        <dsp:cNvSpPr/>
      </dsp:nvSpPr>
      <dsp:spPr>
        <a:xfrm>
          <a:off x="0" y="647435"/>
          <a:ext cx="8928992" cy="26383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ЗАДАЧИ</a:t>
          </a:r>
          <a:endParaRPr lang="ru-RU" sz="1100" b="1" kern="1200" dirty="0">
            <a:solidFill>
              <a:schemeClr val="tx1"/>
            </a:solidFill>
          </a:endParaRPr>
        </a:p>
      </dsp:txBody>
      <dsp:txXfrm>
        <a:off x="12879" y="660314"/>
        <a:ext cx="8903234" cy="238077"/>
      </dsp:txXfrm>
    </dsp:sp>
    <dsp:sp modelId="{626440E7-08E4-40D1-910B-9255F2C7F221}">
      <dsp:nvSpPr>
        <dsp:cNvPr id="0" name=""/>
        <dsp:cNvSpPr/>
      </dsp:nvSpPr>
      <dsp:spPr>
        <a:xfrm>
          <a:off x="0" y="911270"/>
          <a:ext cx="8928992" cy="1730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3495" tIns="15240" rIns="85344" bIns="15240" numCol="1" spcCol="1270" anchor="t" anchorCtr="0">
          <a:noAutofit/>
        </a:bodyPr>
        <a:lstStyle/>
        <a:p>
          <a:pPr marL="114300" lvl="1" indent="-114300" algn="l" defTabSz="533400">
            <a:lnSpc>
              <a:spcPts val="12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200" kern="1200" dirty="0" smtClean="0"/>
            <a:t>Создание необходимых условий для охраны и укрепление здоровья детей;</a:t>
          </a:r>
          <a:endParaRPr lang="ru-RU" sz="1200" kern="1200" dirty="0"/>
        </a:p>
        <a:p>
          <a:pPr marL="114300" lvl="1" indent="-114300" algn="l" defTabSz="533400">
            <a:lnSpc>
              <a:spcPts val="12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200" kern="1200" dirty="0" smtClean="0"/>
            <a:t>Обеспечение условий для повышения качества жизни и интеграции в общество детей-инвалидов и детей с ограниченными возможностями здоровья;</a:t>
          </a:r>
          <a:endParaRPr lang="ru-RU" sz="1200" kern="1200" dirty="0"/>
        </a:p>
        <a:p>
          <a:pPr marL="114300" lvl="1" indent="-114300" algn="l" defTabSz="533400">
            <a:lnSpc>
              <a:spcPts val="12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200" kern="1200" dirty="0" smtClean="0"/>
            <a:t>Реализация концепции информационной безопасности детей;</a:t>
          </a:r>
          <a:endParaRPr lang="ru-RU" sz="1200" kern="1200" dirty="0"/>
        </a:p>
        <a:p>
          <a:pPr marL="114300" lvl="1" indent="-114300" algn="l" defTabSz="533400">
            <a:lnSpc>
              <a:spcPts val="12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200" kern="1200" dirty="0" smtClean="0"/>
            <a:t>Развитие информационно-образовательной среды в общеобразовательных организациях;</a:t>
          </a:r>
          <a:endParaRPr lang="ru-RU" sz="1200" kern="1200" dirty="0"/>
        </a:p>
        <a:p>
          <a:pPr marL="114300" lvl="1" indent="-114300" algn="l" defTabSz="533400">
            <a:lnSpc>
              <a:spcPts val="12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200" kern="1200" dirty="0" smtClean="0"/>
            <a:t>Развитие творческих способностей детей;</a:t>
          </a:r>
          <a:endParaRPr lang="ru-RU" sz="1200" kern="1200" dirty="0"/>
        </a:p>
        <a:p>
          <a:pPr marL="114300" lvl="1" indent="-114300" algn="l" defTabSz="533400">
            <a:lnSpc>
              <a:spcPts val="12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200" kern="1200" dirty="0" smtClean="0"/>
            <a:t>Создание условий для проявления различных форм социальной активности семей Пермского края и формирование ответственного родительства;</a:t>
          </a:r>
          <a:endParaRPr lang="ru-RU" sz="1200" kern="1200" dirty="0"/>
        </a:p>
        <a:p>
          <a:pPr marL="114300" lvl="1" indent="-114300" algn="l" defTabSz="533400">
            <a:lnSpc>
              <a:spcPts val="12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200" kern="1200" dirty="0" smtClean="0"/>
            <a:t>Увеличение количества детей, охваченных организованными формами отдыха и оздоровления на территории Пермского края;</a:t>
          </a:r>
          <a:endParaRPr lang="ru-RU" sz="1200" kern="1200" dirty="0"/>
        </a:p>
        <a:p>
          <a:pPr marL="114300" lvl="1" indent="-114300" algn="l" defTabSz="533400">
            <a:lnSpc>
              <a:spcPts val="12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200" kern="1200" dirty="0" smtClean="0"/>
            <a:t>Популяризация детского туризма и вовлечение детей в туристско-краеведческую деятельность;</a:t>
          </a:r>
          <a:endParaRPr lang="ru-RU" sz="1200" kern="1200" dirty="0"/>
        </a:p>
        <a:p>
          <a:pPr marL="114300" lvl="1" indent="-114300" algn="l" defTabSz="533400">
            <a:lnSpc>
              <a:spcPts val="12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200" kern="1200" dirty="0" smtClean="0"/>
            <a:t>Сокращение социального сиротства.</a:t>
          </a:r>
          <a:endParaRPr lang="ru-RU" sz="1200" kern="1200" dirty="0"/>
        </a:p>
      </dsp:txBody>
      <dsp:txXfrm>
        <a:off x="0" y="911270"/>
        <a:ext cx="8928992" cy="173052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0D4576-A5F0-4371-93F3-BCF03C8F3D47}">
      <dsp:nvSpPr>
        <dsp:cNvPr id="0" name=""/>
        <dsp:cNvSpPr/>
      </dsp:nvSpPr>
      <dsp:spPr>
        <a:xfrm>
          <a:off x="-6432414" y="-983844"/>
          <a:ext cx="7656321" cy="7656321"/>
        </a:xfrm>
        <a:prstGeom prst="blockArc">
          <a:avLst>
            <a:gd name="adj1" fmla="val 18900000"/>
            <a:gd name="adj2" fmla="val 2700000"/>
            <a:gd name="adj3" fmla="val 282"/>
          </a:avLst>
        </a:prstGeom>
        <a:noFill/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9A2FF9-0A12-4EFE-AE25-39D0E95B6B96}">
      <dsp:nvSpPr>
        <dsp:cNvPr id="0" name=""/>
        <dsp:cNvSpPr/>
      </dsp:nvSpPr>
      <dsp:spPr>
        <a:xfrm>
          <a:off x="640472" y="437342"/>
          <a:ext cx="5188977" cy="87513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642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Проводится с 2017 года</a:t>
          </a:r>
          <a:endParaRPr lang="ru-RU" sz="2400" b="1" kern="1200" dirty="0"/>
        </a:p>
      </dsp:txBody>
      <dsp:txXfrm>
        <a:off x="640472" y="437342"/>
        <a:ext cx="5188977" cy="875139"/>
      </dsp:txXfrm>
    </dsp:sp>
    <dsp:sp modelId="{3E9E999D-4C77-43F4-92AB-8D3F3470EC64}">
      <dsp:nvSpPr>
        <dsp:cNvPr id="0" name=""/>
        <dsp:cNvSpPr/>
      </dsp:nvSpPr>
      <dsp:spPr>
        <a:xfrm>
          <a:off x="93510" y="327949"/>
          <a:ext cx="1093923" cy="10939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8ABA670-46A5-49A6-BC3C-80D413A3A314}">
      <dsp:nvSpPr>
        <dsp:cNvPr id="0" name=""/>
        <dsp:cNvSpPr/>
      </dsp:nvSpPr>
      <dsp:spPr>
        <a:xfrm>
          <a:off x="1142209" y="1639389"/>
          <a:ext cx="4687240" cy="109691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642" tIns="40640" rIns="40640" bIns="40640" numCol="1" spcCol="1270" anchor="ctr" anchorCtr="0">
          <a:noAutofit/>
        </a:bodyPr>
        <a:lstStyle/>
        <a:p>
          <a:pPr lvl="0" algn="l" defTabSz="711200">
            <a:lnSpc>
              <a:spcPts val="14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smtClean="0">
              <a:solidFill>
                <a:schemeClr val="tx1"/>
              </a:solidFill>
            </a:rPr>
            <a:t>ЦЕЛЬ:</a:t>
          </a:r>
          <a:endParaRPr lang="ru-RU" sz="1600" b="1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ts val="14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</a:rPr>
            <a:t>повышение престижа семьи;</a:t>
          </a:r>
          <a:endParaRPr lang="ru-RU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ts val="14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</a:rPr>
            <a:t>пропаганда осознанного материнства;</a:t>
          </a:r>
          <a:endParaRPr lang="ru-RU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ts val="14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</a:rPr>
            <a:t>повышение привлекательности рождения и воспитания детей в семье</a:t>
          </a:r>
          <a:r>
            <a:rPr lang="ru-RU" sz="1200" kern="1200" dirty="0" smtClean="0">
              <a:solidFill>
                <a:schemeClr val="tx1"/>
              </a:solidFill>
            </a:rPr>
            <a:t>.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1142209" y="1639389"/>
        <a:ext cx="4687240" cy="1096916"/>
      </dsp:txXfrm>
    </dsp:sp>
    <dsp:sp modelId="{2C863FC0-33FF-4473-81C2-FB92C27FF612}">
      <dsp:nvSpPr>
        <dsp:cNvPr id="0" name=""/>
        <dsp:cNvSpPr/>
      </dsp:nvSpPr>
      <dsp:spPr>
        <a:xfrm>
          <a:off x="595248" y="1640885"/>
          <a:ext cx="1093923" cy="10939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943B421-16F4-456D-9EC5-8F012FD67284}">
      <dsp:nvSpPr>
        <dsp:cNvPr id="0" name=""/>
        <dsp:cNvSpPr/>
      </dsp:nvSpPr>
      <dsp:spPr>
        <a:xfrm>
          <a:off x="1142209" y="3063214"/>
          <a:ext cx="4687240" cy="87513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4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64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ЭТАПЫ КОНКУРСА:</a:t>
          </a:r>
          <a:endParaRPr lang="ru-RU" sz="16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кастинг;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финал.</a:t>
          </a:r>
          <a:endParaRPr lang="ru-RU" sz="1400" kern="1200" dirty="0"/>
        </a:p>
      </dsp:txBody>
      <dsp:txXfrm>
        <a:off x="1142209" y="3063214"/>
        <a:ext cx="4687240" cy="875139"/>
      </dsp:txXfrm>
    </dsp:sp>
    <dsp:sp modelId="{27578CDB-419D-4CF8-80BB-EBE097DF7A69}">
      <dsp:nvSpPr>
        <dsp:cNvPr id="0" name=""/>
        <dsp:cNvSpPr/>
      </dsp:nvSpPr>
      <dsp:spPr>
        <a:xfrm>
          <a:off x="595248" y="2953822"/>
          <a:ext cx="1093923" cy="10939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BB4C30B-85B8-4216-9B41-A98950081F1C}">
      <dsp:nvSpPr>
        <dsp:cNvPr id="0" name=""/>
        <dsp:cNvSpPr/>
      </dsp:nvSpPr>
      <dsp:spPr>
        <a:xfrm>
          <a:off x="640472" y="4248472"/>
          <a:ext cx="5188977" cy="113049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5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642" tIns="40640" rIns="40640" bIns="40640" numCol="1" spcCol="1270" anchor="ctr" anchorCtr="0">
          <a:noAutofit/>
        </a:bodyPr>
        <a:lstStyle/>
        <a:p>
          <a:pPr lvl="0" algn="l" defTabSz="711200">
            <a:lnSpc>
              <a:spcPts val="14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НОМИНАЦИИ:</a:t>
          </a:r>
          <a:endParaRPr lang="ru-RU" sz="1600" b="1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ts val="14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u="sng" kern="1200" dirty="0" smtClean="0">
              <a:solidFill>
                <a:schemeClr val="tx1"/>
              </a:solidFill>
            </a:rPr>
            <a:t>Специальные</a:t>
          </a:r>
          <a:r>
            <a:rPr lang="ru-RU" sz="1400" kern="1200" dirty="0" smtClean="0">
              <a:solidFill>
                <a:schemeClr val="tx1"/>
              </a:solidFill>
            </a:rPr>
            <a:t>: "Самый активный </a:t>
          </a:r>
          <a:r>
            <a:rPr lang="ru-RU" sz="1400" kern="1200" dirty="0" err="1" smtClean="0">
              <a:solidFill>
                <a:schemeClr val="tx1"/>
              </a:solidFill>
            </a:rPr>
            <a:t>блоггер</a:t>
          </a:r>
          <a:r>
            <a:rPr lang="ru-RU" sz="1400" kern="1200" dirty="0" smtClean="0">
              <a:solidFill>
                <a:schemeClr val="tx1"/>
              </a:solidFill>
            </a:rPr>
            <a:t>", "Приз зрительских симпатий«;</a:t>
          </a:r>
          <a:endParaRPr lang="ru-RU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ts val="14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u="sng" kern="1200" dirty="0" smtClean="0">
              <a:solidFill>
                <a:schemeClr val="tx1"/>
              </a:solidFill>
            </a:rPr>
            <a:t>Общие:</a:t>
          </a:r>
          <a:r>
            <a:rPr lang="ru-RU" sz="1400" kern="1200" dirty="0" smtClean="0">
              <a:solidFill>
                <a:schemeClr val="tx1"/>
              </a:solidFill>
            </a:rPr>
            <a:t> "Молодая мама", "Самая спортивная мама", "Самая творческая мама" и т.д.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640472" y="4248472"/>
        <a:ext cx="5188977" cy="1130495"/>
      </dsp:txXfrm>
    </dsp:sp>
    <dsp:sp modelId="{7104B8CC-1899-401F-B8CD-58E94F61D1FD}">
      <dsp:nvSpPr>
        <dsp:cNvPr id="0" name=""/>
        <dsp:cNvSpPr/>
      </dsp:nvSpPr>
      <dsp:spPr>
        <a:xfrm>
          <a:off x="93510" y="4266758"/>
          <a:ext cx="1093923" cy="10939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5F0592-616E-44ED-928D-AA35EAFA5624}">
      <dsp:nvSpPr>
        <dsp:cNvPr id="0" name=""/>
        <dsp:cNvSpPr/>
      </dsp:nvSpPr>
      <dsp:spPr>
        <a:xfrm>
          <a:off x="2823" y="1361"/>
          <a:ext cx="1834305" cy="733722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I этап</a:t>
          </a:r>
          <a:endParaRPr lang="ru-RU" sz="1400" kern="1200" dirty="0"/>
        </a:p>
      </dsp:txBody>
      <dsp:txXfrm>
        <a:off x="369684" y="1361"/>
        <a:ext cx="1100583" cy="733722"/>
      </dsp:txXfrm>
    </dsp:sp>
    <dsp:sp modelId="{A8E211EF-0C91-4BC6-944C-2854C7A84226}">
      <dsp:nvSpPr>
        <dsp:cNvPr id="0" name=""/>
        <dsp:cNvSpPr/>
      </dsp:nvSpPr>
      <dsp:spPr>
        <a:xfrm>
          <a:off x="2823" y="826798"/>
          <a:ext cx="1467444" cy="61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представление конкурсных документов</a:t>
          </a:r>
          <a:endParaRPr lang="ru-RU" sz="1400" kern="1200" dirty="0"/>
        </a:p>
      </dsp:txBody>
      <dsp:txXfrm>
        <a:off x="2823" y="826798"/>
        <a:ext cx="1467444" cy="612000"/>
      </dsp:txXfrm>
    </dsp:sp>
    <dsp:sp modelId="{DC211AAA-4626-4F0F-BD57-5D46DF5E5731}">
      <dsp:nvSpPr>
        <dsp:cNvPr id="0" name=""/>
        <dsp:cNvSpPr/>
      </dsp:nvSpPr>
      <dsp:spPr>
        <a:xfrm>
          <a:off x="1621129" y="1361"/>
          <a:ext cx="1834305" cy="733722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II этап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1987990" y="1361"/>
        <a:ext cx="1100583" cy="733722"/>
      </dsp:txXfrm>
    </dsp:sp>
    <dsp:sp modelId="{611E169A-3D36-4939-AB83-DD2F23CF4810}">
      <dsp:nvSpPr>
        <dsp:cNvPr id="0" name=""/>
        <dsp:cNvSpPr/>
      </dsp:nvSpPr>
      <dsp:spPr>
        <a:xfrm>
          <a:off x="1621129" y="826798"/>
          <a:ext cx="1467444" cy="61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Форум клубов молодых семей </a:t>
          </a:r>
          <a:endParaRPr lang="ru-RU" sz="1400" kern="1200" dirty="0"/>
        </a:p>
      </dsp:txBody>
      <dsp:txXfrm>
        <a:off x="1621129" y="826798"/>
        <a:ext cx="1467444" cy="612000"/>
      </dsp:txXfrm>
    </dsp:sp>
    <dsp:sp modelId="{1862606C-D743-4CCE-BFDD-7B4A3FC99A7F}">
      <dsp:nvSpPr>
        <dsp:cNvPr id="0" name=""/>
        <dsp:cNvSpPr/>
      </dsp:nvSpPr>
      <dsp:spPr>
        <a:xfrm>
          <a:off x="3239434" y="1361"/>
          <a:ext cx="1834305" cy="733722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4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III этап</a:t>
          </a:r>
          <a:endParaRPr lang="ru-RU" sz="1400" kern="1200" dirty="0"/>
        </a:p>
      </dsp:txBody>
      <dsp:txXfrm>
        <a:off x="3606295" y="1361"/>
        <a:ext cx="1100583" cy="733722"/>
      </dsp:txXfrm>
    </dsp:sp>
    <dsp:sp modelId="{E176E396-546E-40CB-A693-30583F7FB998}">
      <dsp:nvSpPr>
        <dsp:cNvPr id="0" name=""/>
        <dsp:cNvSpPr/>
      </dsp:nvSpPr>
      <dsp:spPr>
        <a:xfrm>
          <a:off x="3239434" y="826798"/>
          <a:ext cx="1467444" cy="61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Фестиваль-конкурс клубов</a:t>
          </a:r>
          <a:endParaRPr lang="ru-RU" sz="1400" kern="1200" dirty="0"/>
        </a:p>
      </dsp:txBody>
      <dsp:txXfrm>
        <a:off x="3239434" y="826798"/>
        <a:ext cx="1467444" cy="61200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08F236-F50D-4ECB-A72A-C81F6EEA4D8A}">
      <dsp:nvSpPr>
        <dsp:cNvPr id="0" name=""/>
        <dsp:cNvSpPr/>
      </dsp:nvSpPr>
      <dsp:spPr>
        <a:xfrm>
          <a:off x="1490" y="103007"/>
          <a:ext cx="1279671" cy="5616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4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Старт: 2014 год</a:t>
          </a:r>
          <a:endParaRPr lang="ru-RU" sz="1300" kern="1200" dirty="0"/>
        </a:p>
      </dsp:txBody>
      <dsp:txXfrm>
        <a:off x="1490" y="103007"/>
        <a:ext cx="1279671" cy="374400"/>
      </dsp:txXfrm>
    </dsp:sp>
    <dsp:sp modelId="{6CD9B5D4-095A-4569-82DE-B785E56DA2BD}">
      <dsp:nvSpPr>
        <dsp:cNvPr id="0" name=""/>
        <dsp:cNvSpPr/>
      </dsp:nvSpPr>
      <dsp:spPr>
        <a:xfrm>
          <a:off x="263592" y="477407"/>
          <a:ext cx="1279671" cy="795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32 клуба молодых семей</a:t>
          </a:r>
          <a:endParaRPr lang="ru-RU" sz="1300" kern="1200" dirty="0"/>
        </a:p>
      </dsp:txBody>
      <dsp:txXfrm>
        <a:off x="286894" y="500709"/>
        <a:ext cx="1233067" cy="748996"/>
      </dsp:txXfrm>
    </dsp:sp>
    <dsp:sp modelId="{CDF49D2F-93D5-45A7-8682-115DE9E23A29}">
      <dsp:nvSpPr>
        <dsp:cNvPr id="0" name=""/>
        <dsp:cNvSpPr/>
      </dsp:nvSpPr>
      <dsp:spPr>
        <a:xfrm>
          <a:off x="1475155" y="130906"/>
          <a:ext cx="411266" cy="31860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4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1475155" y="194626"/>
        <a:ext cx="315686" cy="191161"/>
      </dsp:txXfrm>
    </dsp:sp>
    <dsp:sp modelId="{E336F79C-8C30-4706-BBFF-006471D4256F}">
      <dsp:nvSpPr>
        <dsp:cNvPr id="0" name=""/>
        <dsp:cNvSpPr/>
      </dsp:nvSpPr>
      <dsp:spPr>
        <a:xfrm>
          <a:off x="2057136" y="103007"/>
          <a:ext cx="1279671" cy="5616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1803847"/>
                <a:satOff val="-48515"/>
                <a:lumOff val="10392"/>
                <a:alphaOff val="0"/>
                <a:tint val="98000"/>
                <a:lumMod val="110000"/>
              </a:schemeClr>
            </a:gs>
            <a:gs pos="84000">
              <a:schemeClr val="accent4">
                <a:hueOff val="11803847"/>
                <a:satOff val="-48515"/>
                <a:lumOff val="10392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2019 год</a:t>
          </a:r>
          <a:endParaRPr lang="ru-RU" sz="1300" kern="1200" dirty="0"/>
        </a:p>
      </dsp:txBody>
      <dsp:txXfrm>
        <a:off x="2057136" y="103007"/>
        <a:ext cx="1279671" cy="374400"/>
      </dsp:txXfrm>
    </dsp:sp>
    <dsp:sp modelId="{F474AC8E-239F-476B-9D79-DAB3837DCF51}">
      <dsp:nvSpPr>
        <dsp:cNvPr id="0" name=""/>
        <dsp:cNvSpPr/>
      </dsp:nvSpPr>
      <dsp:spPr>
        <a:xfrm>
          <a:off x="2319237" y="477407"/>
          <a:ext cx="1279671" cy="795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11803847"/>
              <a:satOff val="-48515"/>
              <a:lumOff val="10392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270 клубов молодых семей</a:t>
          </a:r>
          <a:endParaRPr lang="ru-RU" sz="1300" kern="1200" dirty="0"/>
        </a:p>
      </dsp:txBody>
      <dsp:txXfrm>
        <a:off x="2342539" y="500709"/>
        <a:ext cx="1233067" cy="748996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29CB97-ADE4-4D64-8026-765D1F43F374}">
      <dsp:nvSpPr>
        <dsp:cNvPr id="0" name=""/>
        <dsp:cNvSpPr/>
      </dsp:nvSpPr>
      <dsp:spPr>
        <a:xfrm>
          <a:off x="0" y="11016"/>
          <a:ext cx="5112568" cy="345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Цель</a:t>
          </a:r>
          <a:r>
            <a:rPr lang="ru-RU" sz="1100" kern="1200" dirty="0" smtClean="0"/>
            <a:t>:</a:t>
          </a:r>
          <a:endParaRPr lang="ru-RU" sz="1100" kern="1200" dirty="0"/>
        </a:p>
      </dsp:txBody>
      <dsp:txXfrm>
        <a:off x="0" y="11016"/>
        <a:ext cx="5112568" cy="345600"/>
      </dsp:txXfrm>
    </dsp:sp>
    <dsp:sp modelId="{4D894580-ECF7-4DF4-931B-57209E88CF71}">
      <dsp:nvSpPr>
        <dsp:cNvPr id="0" name=""/>
        <dsp:cNvSpPr/>
      </dsp:nvSpPr>
      <dsp:spPr>
        <a:xfrm>
          <a:off x="0" y="356616"/>
          <a:ext cx="5112568" cy="72468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популяризация деятельности клубов молодых семей Пермского края; </a:t>
          </a:r>
          <a:endParaRPr lang="ru-RU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поддержка их творческой и социальной инициативы; </a:t>
          </a:r>
          <a:endParaRPr lang="ru-RU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содействие раскрытию потенциальных возможностей молодых семей.</a:t>
          </a:r>
          <a:endParaRPr lang="ru-RU" sz="1200" kern="1200" dirty="0"/>
        </a:p>
      </dsp:txBody>
      <dsp:txXfrm>
        <a:off x="0" y="356616"/>
        <a:ext cx="5112568" cy="724680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BE6C90-18A6-4C6B-92F8-63E394BA0425}">
      <dsp:nvSpPr>
        <dsp:cNvPr id="0" name=""/>
        <dsp:cNvSpPr/>
      </dsp:nvSpPr>
      <dsp:spPr>
        <a:xfrm>
          <a:off x="0" y="233908"/>
          <a:ext cx="4392488" cy="888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0906" tIns="249936" rIns="340906" bIns="78232" numCol="1" spcCol="1270" anchor="t" anchorCtr="0">
          <a:noAutofit/>
        </a:bodyPr>
        <a:lstStyle/>
        <a:p>
          <a:pPr marL="57150" lvl="1" indent="-57150" algn="l" defTabSz="488950">
            <a:lnSpc>
              <a:spcPts val="11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100" kern="1200" dirty="0" smtClean="0"/>
            <a:t>оказание услуг в сфере образования и поддержки семейного воспитания: экспертные, образовательные, консультационные, информационные, организационно-управленческие услуги. </a:t>
          </a:r>
          <a:endParaRPr lang="ru-RU" sz="1100" kern="1200" dirty="0"/>
        </a:p>
      </dsp:txBody>
      <dsp:txXfrm>
        <a:off x="0" y="233908"/>
        <a:ext cx="4392488" cy="888300"/>
      </dsp:txXfrm>
    </dsp:sp>
    <dsp:sp modelId="{F177A663-DCEC-497A-8DC3-36929E991095}">
      <dsp:nvSpPr>
        <dsp:cNvPr id="0" name=""/>
        <dsp:cNvSpPr/>
      </dsp:nvSpPr>
      <dsp:spPr>
        <a:xfrm>
          <a:off x="219624" y="56788"/>
          <a:ext cx="3074741" cy="3542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6218" tIns="0" rIns="116218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ЦЕЛЬ:</a:t>
          </a:r>
          <a:endParaRPr lang="ru-RU" sz="1200" b="1" kern="1200" dirty="0"/>
        </a:p>
      </dsp:txBody>
      <dsp:txXfrm>
        <a:off x="236917" y="74081"/>
        <a:ext cx="3040155" cy="319654"/>
      </dsp:txXfrm>
    </dsp:sp>
    <dsp:sp modelId="{99925F4F-B00B-4F5D-8373-14D0E97DEC3A}">
      <dsp:nvSpPr>
        <dsp:cNvPr id="0" name=""/>
        <dsp:cNvSpPr/>
      </dsp:nvSpPr>
      <dsp:spPr>
        <a:xfrm>
          <a:off x="0" y="1364128"/>
          <a:ext cx="4392488" cy="2154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0906" tIns="249936" rIns="340906" bIns="85344" numCol="1" spcCol="1270" anchor="t" anchorCtr="0">
          <a:noAutofit/>
        </a:bodyPr>
        <a:lstStyle/>
        <a:p>
          <a:pPr marL="114300" lvl="1" indent="-114300" algn="l" defTabSz="533400">
            <a:lnSpc>
              <a:spcPts val="11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200" kern="1200" dirty="0" smtClean="0"/>
            <a:t>проведение образовательных мероприятий, проектов и программ; </a:t>
          </a:r>
          <a:endParaRPr lang="ru-RU" sz="1200" kern="1200" dirty="0"/>
        </a:p>
        <a:p>
          <a:pPr marL="114300" lvl="1" indent="-114300" algn="l" defTabSz="533400">
            <a:lnSpc>
              <a:spcPts val="11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200" kern="1200" dirty="0" smtClean="0"/>
            <a:t>участие в разработке, проведении экспертизы и конкурсном отборе, а также реализация комплексных, городских, отраслевых и территориальных программ и проектов по работе с педагогами и специалистами, занимающимися проблемами детей, молодежи, родителей и поддержкой семейного воспитания;</a:t>
          </a:r>
          <a:endParaRPr lang="ru-RU" sz="1200" kern="1200" dirty="0"/>
        </a:p>
        <a:p>
          <a:pPr marL="114300" lvl="1" indent="-114300" algn="l" defTabSz="533400">
            <a:lnSpc>
              <a:spcPts val="11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200" kern="1200" dirty="0" smtClean="0"/>
            <a:t>научно-методические, консультационные, экспертные работы в сфере поддержки семейного воспитания; </a:t>
          </a:r>
          <a:endParaRPr lang="ru-RU" sz="1200" kern="1200" dirty="0"/>
        </a:p>
        <a:p>
          <a:pPr marL="114300" lvl="1" indent="-114300" algn="l" defTabSz="533400">
            <a:lnSpc>
              <a:spcPts val="11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200" kern="1200" dirty="0" smtClean="0"/>
            <a:t>финансовое обеспечение мероприятий, проектов и программа по поддержке семейного воспитания и др.</a:t>
          </a:r>
          <a:endParaRPr lang="ru-RU" sz="1200" kern="1200" dirty="0"/>
        </a:p>
      </dsp:txBody>
      <dsp:txXfrm>
        <a:off x="0" y="1364128"/>
        <a:ext cx="4392488" cy="2154600"/>
      </dsp:txXfrm>
    </dsp:sp>
    <dsp:sp modelId="{4C9A0041-0704-4585-8540-690BE666F7B1}">
      <dsp:nvSpPr>
        <dsp:cNvPr id="0" name=""/>
        <dsp:cNvSpPr/>
      </dsp:nvSpPr>
      <dsp:spPr>
        <a:xfrm>
          <a:off x="219624" y="1187009"/>
          <a:ext cx="3074741" cy="3542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6218" tIns="0" rIns="116218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ВИДЫ ДЕЯТЕЛЬНОСТИ</a:t>
          </a:r>
          <a:r>
            <a:rPr lang="ru-RU" sz="1400" kern="1200" dirty="0" smtClean="0">
              <a:solidFill>
                <a:schemeClr val="tx1"/>
              </a:solidFill>
            </a:rPr>
            <a:t>: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236917" y="1204302"/>
        <a:ext cx="3040155" cy="319654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71EAE1-2F5B-4142-92AF-71E4B6153B3F}">
      <dsp:nvSpPr>
        <dsp:cNvPr id="0" name=""/>
        <dsp:cNvSpPr/>
      </dsp:nvSpPr>
      <dsp:spPr>
        <a:xfrm>
          <a:off x="0" y="186351"/>
          <a:ext cx="4342694" cy="99526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37041" tIns="249936" rIns="337041" bIns="71120" numCol="1" spcCol="1270" anchor="t" anchorCtr="0">
          <a:noAutofit/>
        </a:bodyPr>
        <a:lstStyle/>
        <a:p>
          <a:pPr marL="57150" lvl="1" indent="-57150" algn="l" defTabSz="444500">
            <a:lnSpc>
              <a:spcPts val="1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000" kern="1200" dirty="0" smtClean="0"/>
            <a:t>осуществление образовательной деятельности, в том числе реализация дополнительных профессиональных программ, направленных на повышение профессиональных знаний специалистов в области семейного права, семейной психологии и педагогики, а также получения взрослыми и детьми родительского образования</a:t>
          </a:r>
          <a:r>
            <a:rPr lang="ru-RU" sz="900" kern="1200" dirty="0" smtClean="0"/>
            <a:t>.</a:t>
          </a:r>
          <a:endParaRPr lang="ru-RU" sz="900" kern="1200" dirty="0"/>
        </a:p>
      </dsp:txBody>
      <dsp:txXfrm>
        <a:off x="0" y="186351"/>
        <a:ext cx="4342694" cy="995261"/>
      </dsp:txXfrm>
    </dsp:sp>
    <dsp:sp modelId="{6D140B88-C095-4B90-A165-14B4A1D7E852}">
      <dsp:nvSpPr>
        <dsp:cNvPr id="0" name=""/>
        <dsp:cNvSpPr/>
      </dsp:nvSpPr>
      <dsp:spPr>
        <a:xfrm>
          <a:off x="217134" y="9231"/>
          <a:ext cx="3039885" cy="3542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4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900" tIns="0" rIns="11490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ЦЕЛЬ:</a:t>
          </a:r>
          <a:endParaRPr lang="ru-RU" sz="1200" b="1" kern="1200" dirty="0"/>
        </a:p>
      </dsp:txBody>
      <dsp:txXfrm>
        <a:off x="234427" y="26524"/>
        <a:ext cx="3005299" cy="319654"/>
      </dsp:txXfrm>
    </dsp:sp>
    <dsp:sp modelId="{05AE090A-5B4B-41C5-B8FE-0B1A182FAB40}">
      <dsp:nvSpPr>
        <dsp:cNvPr id="0" name=""/>
        <dsp:cNvSpPr/>
      </dsp:nvSpPr>
      <dsp:spPr>
        <a:xfrm>
          <a:off x="0" y="1423533"/>
          <a:ext cx="4342694" cy="204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11803847"/>
              <a:satOff val="-48515"/>
              <a:lumOff val="10392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37041" tIns="249936" rIns="337041" bIns="78232" numCol="1" spcCol="1270" anchor="t" anchorCtr="0">
          <a:noAutofit/>
        </a:bodyPr>
        <a:lstStyle/>
        <a:p>
          <a:pPr marL="57150" lvl="1" indent="-57150" algn="l" defTabSz="466725">
            <a:lnSpc>
              <a:spcPts val="11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050" kern="1200" dirty="0" smtClean="0"/>
            <a:t>организация обучения и повышения квалификации по лицензированным образовательным программам;</a:t>
          </a:r>
          <a:endParaRPr lang="ru-RU" sz="1050" kern="1200" dirty="0"/>
        </a:p>
        <a:p>
          <a:pPr marL="57150" lvl="1" indent="-57150" algn="l" defTabSz="466725">
            <a:lnSpc>
              <a:spcPts val="11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050" kern="1200" dirty="0" smtClean="0"/>
            <a:t>разработка и реализация программ педагогического сопровождения семьи;</a:t>
          </a:r>
          <a:endParaRPr lang="ru-RU" sz="1050" kern="1200" dirty="0"/>
        </a:p>
        <a:p>
          <a:pPr marL="57150" lvl="1" indent="-57150" algn="l" defTabSz="466725">
            <a:lnSpc>
              <a:spcPts val="11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050" kern="1200" dirty="0" smtClean="0"/>
            <a:t>взаимодействие со структурами федеральных, региональных органов государственного и муниципального управления;</a:t>
          </a:r>
          <a:endParaRPr lang="ru-RU" sz="1050" kern="1200" dirty="0"/>
        </a:p>
        <a:p>
          <a:pPr marL="57150" lvl="1" indent="-57150" algn="l" defTabSz="466725">
            <a:lnSpc>
              <a:spcPts val="11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050" kern="1200" dirty="0" smtClean="0"/>
            <a:t>разработка программ дополнительного образования для учащихся общеобразовательных организаций и их родителей;</a:t>
          </a:r>
          <a:endParaRPr lang="ru-RU" sz="1050" kern="1200" dirty="0"/>
        </a:p>
        <a:p>
          <a:pPr marL="57150" lvl="1" indent="-57150" algn="l" defTabSz="466725">
            <a:lnSpc>
              <a:spcPts val="11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050" kern="1200" dirty="0" smtClean="0"/>
            <a:t>формирование банка данных интересного опыта работы с семьей и реестра лучших педагогических практик по родительскому образованию и др</a:t>
          </a:r>
          <a:r>
            <a:rPr lang="ru-RU" sz="1000" kern="1200" dirty="0" smtClean="0"/>
            <a:t>.</a:t>
          </a:r>
          <a:endParaRPr lang="ru-RU" sz="1000" kern="1200" dirty="0"/>
        </a:p>
      </dsp:txBody>
      <dsp:txXfrm>
        <a:off x="0" y="1423533"/>
        <a:ext cx="4342694" cy="2041200"/>
      </dsp:txXfrm>
    </dsp:sp>
    <dsp:sp modelId="{06BABEF7-7278-4982-BEF1-E6AA8BDF822B}">
      <dsp:nvSpPr>
        <dsp:cNvPr id="0" name=""/>
        <dsp:cNvSpPr/>
      </dsp:nvSpPr>
      <dsp:spPr>
        <a:xfrm>
          <a:off x="217134" y="1246413"/>
          <a:ext cx="3039885" cy="354240"/>
        </a:xfrm>
        <a:prstGeom prst="roundRect">
          <a:avLst/>
        </a:prstGeom>
        <a:gradFill rotWithShape="0">
          <a:gsLst>
            <a:gs pos="0">
              <a:schemeClr val="accent4">
                <a:hueOff val="11803847"/>
                <a:satOff val="-48515"/>
                <a:lumOff val="10392"/>
                <a:alphaOff val="0"/>
                <a:tint val="98000"/>
                <a:lumMod val="110000"/>
              </a:schemeClr>
            </a:gs>
            <a:gs pos="84000">
              <a:schemeClr val="accent4">
                <a:hueOff val="11803847"/>
                <a:satOff val="-48515"/>
                <a:lumOff val="10392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900" tIns="0" rIns="11490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ВИДЫ ДЕЯТЕЛЬНОСТИ:</a:t>
          </a:r>
          <a:endParaRPr lang="ru-RU" sz="1200" b="1" kern="1200" dirty="0"/>
        </a:p>
      </dsp:txBody>
      <dsp:txXfrm>
        <a:off x="234427" y="1263706"/>
        <a:ext cx="3005299" cy="319654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0357FC-981A-495D-8932-5EAA5635EF19}">
      <dsp:nvSpPr>
        <dsp:cNvPr id="0" name=""/>
        <dsp:cNvSpPr/>
      </dsp:nvSpPr>
      <dsp:spPr>
        <a:xfrm>
          <a:off x="12199" y="0"/>
          <a:ext cx="2343313" cy="11840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Добровольное общественное объединение представителей лучших семей Пермского края</a:t>
          </a:r>
          <a:endParaRPr lang="ru-RU" sz="1400" kern="1200" dirty="0"/>
        </a:p>
      </dsp:txBody>
      <dsp:txXfrm>
        <a:off x="46879" y="34680"/>
        <a:ext cx="2273953" cy="1114706"/>
      </dsp:txXfrm>
    </dsp:sp>
    <dsp:sp modelId="{0700EE99-E5EB-49CF-8F1D-ADC4359F123E}">
      <dsp:nvSpPr>
        <dsp:cNvPr id="0" name=""/>
        <dsp:cNvSpPr/>
      </dsp:nvSpPr>
      <dsp:spPr>
        <a:xfrm>
          <a:off x="2589845" y="301462"/>
          <a:ext cx="496782" cy="58114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2589845" y="417690"/>
        <a:ext cx="347747" cy="348685"/>
      </dsp:txXfrm>
    </dsp:sp>
    <dsp:sp modelId="{21D989B9-93AE-4F3F-8E84-02462142ADBD}">
      <dsp:nvSpPr>
        <dsp:cNvPr id="0" name=""/>
        <dsp:cNvSpPr/>
      </dsp:nvSpPr>
      <dsp:spPr>
        <a:xfrm>
          <a:off x="3292839" y="0"/>
          <a:ext cx="2343313" cy="11840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6561278"/>
                <a:satOff val="-21041"/>
                <a:lumOff val="15784"/>
                <a:alphaOff val="0"/>
                <a:tint val="98000"/>
                <a:lumMod val="110000"/>
              </a:schemeClr>
            </a:gs>
            <a:gs pos="84000">
              <a:schemeClr val="accent2">
                <a:hueOff val="-6561278"/>
                <a:satOff val="-21041"/>
                <a:lumOff val="15784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Статус общественно-консультативного органа                  с функцией родительской экспертизы </a:t>
          </a:r>
          <a:endParaRPr lang="ru-RU" sz="1400" kern="1200" dirty="0"/>
        </a:p>
      </dsp:txBody>
      <dsp:txXfrm>
        <a:off x="3327519" y="34680"/>
        <a:ext cx="2273953" cy="1114706"/>
      </dsp:txXfrm>
    </dsp:sp>
    <dsp:sp modelId="{707C323D-0832-42CF-BB2B-9BA60DD2049A}">
      <dsp:nvSpPr>
        <dsp:cNvPr id="0" name=""/>
        <dsp:cNvSpPr/>
      </dsp:nvSpPr>
      <dsp:spPr>
        <a:xfrm>
          <a:off x="5870484" y="301462"/>
          <a:ext cx="496782" cy="58114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3122556"/>
                <a:satOff val="-42081"/>
                <a:lumOff val="31569"/>
                <a:alphaOff val="0"/>
                <a:tint val="98000"/>
                <a:lumMod val="110000"/>
              </a:schemeClr>
            </a:gs>
            <a:gs pos="84000">
              <a:schemeClr val="accent2">
                <a:hueOff val="-13122556"/>
                <a:satOff val="-42081"/>
                <a:lumOff val="31569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5870484" y="417690"/>
        <a:ext cx="347747" cy="348685"/>
      </dsp:txXfrm>
    </dsp:sp>
    <dsp:sp modelId="{B619D428-8631-44C1-B292-C3F926D1D117}">
      <dsp:nvSpPr>
        <dsp:cNvPr id="0" name=""/>
        <dsp:cNvSpPr/>
      </dsp:nvSpPr>
      <dsp:spPr>
        <a:xfrm>
          <a:off x="6573478" y="0"/>
          <a:ext cx="2343313" cy="11840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3122556"/>
                <a:satOff val="-42081"/>
                <a:lumOff val="31569"/>
                <a:alphaOff val="0"/>
                <a:tint val="98000"/>
                <a:lumMod val="110000"/>
              </a:schemeClr>
            </a:gs>
            <a:gs pos="84000">
              <a:schemeClr val="accent2">
                <a:hueOff val="-13122556"/>
                <a:satOff val="-42081"/>
                <a:lumOff val="31569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</a:rPr>
            <a:t>Переговорная площадка         для родительской общественности и органов муниципальной                              и государственной власти Пермского края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6608158" y="34680"/>
        <a:ext cx="2273953" cy="1114706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2BB2EA-32DD-4E3D-8801-CDFAA76E9332}">
      <dsp:nvSpPr>
        <dsp:cNvPr id="0" name=""/>
        <dsp:cNvSpPr/>
      </dsp:nvSpPr>
      <dsp:spPr>
        <a:xfrm>
          <a:off x="0" y="45214"/>
          <a:ext cx="8928992" cy="28781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Определили правила взаимодействия участников Общественного договора:</a:t>
          </a:r>
          <a:endParaRPr lang="ru-RU" sz="1200" kern="1200" dirty="0"/>
        </a:p>
      </dsp:txBody>
      <dsp:txXfrm>
        <a:off x="14050" y="59264"/>
        <a:ext cx="8900892" cy="259719"/>
      </dsp:txXfrm>
    </dsp:sp>
    <dsp:sp modelId="{E1AE4BBC-80F1-4BE4-89EC-5E47C7DE1C42}">
      <dsp:nvSpPr>
        <dsp:cNvPr id="0" name=""/>
        <dsp:cNvSpPr/>
      </dsp:nvSpPr>
      <dsp:spPr>
        <a:xfrm>
          <a:off x="0" y="333034"/>
          <a:ext cx="8928992" cy="1689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3495" tIns="15240" rIns="85344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kern="1200" dirty="0" smtClean="0"/>
            <a:t>отношения участников Общественного договора строятся на основе доверия, уважения, персональной и коллективной ответственности за свое и общее дело; 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kern="1200" dirty="0" smtClean="0"/>
            <a:t>участники Общественного договора являются членами Большого семейного совета Пермского края – переговорной площадки родительской общественности с представителями органов государственной и муниципальной власти по вопросам детского и семейного благополучия;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kern="1200" dirty="0" smtClean="0"/>
            <a:t>каждый участник имеет право вносить дополнения и изменения в свои обязательства;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kern="1200" dirty="0" smtClean="0"/>
            <a:t>показателем выстроенных отношений участников Общественного договора является совместный план работы по функционированию межведомственной системы родительского образования взрослых и детей в Пермском крае на календарный год.</a:t>
          </a:r>
          <a:endParaRPr lang="ru-RU" sz="1200" kern="1200" dirty="0"/>
        </a:p>
      </dsp:txBody>
      <dsp:txXfrm>
        <a:off x="0" y="333034"/>
        <a:ext cx="8928992" cy="1689120"/>
      </dsp:txXfrm>
    </dsp:sp>
    <dsp:sp modelId="{1DB75D7E-5A69-4BBC-AEA3-6EDDD5E8518F}">
      <dsp:nvSpPr>
        <dsp:cNvPr id="0" name=""/>
        <dsp:cNvSpPr/>
      </dsp:nvSpPr>
      <dsp:spPr>
        <a:xfrm>
          <a:off x="0" y="2022154"/>
          <a:ext cx="8928992" cy="287819"/>
        </a:xfrm>
        <a:prstGeom prst="roundRect">
          <a:avLst/>
        </a:prstGeom>
        <a:solidFill>
          <a:schemeClr val="accent4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</a:rPr>
            <a:t>Взяли на себя обязательства по функционированию в Пермском крае межведомственной системы родительского образования.</a:t>
          </a:r>
          <a:endParaRPr lang="ru-RU" sz="1200" kern="1200" dirty="0">
            <a:solidFill>
              <a:schemeClr val="bg1"/>
            </a:solidFill>
          </a:endParaRPr>
        </a:p>
      </dsp:txBody>
      <dsp:txXfrm>
        <a:off x="14050" y="2036204"/>
        <a:ext cx="8900892" cy="2597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70713-4E52-4A2C-BFC5-8D16B6A5BCBF}">
      <dsp:nvSpPr>
        <dsp:cNvPr id="0" name=""/>
        <dsp:cNvSpPr/>
      </dsp:nvSpPr>
      <dsp:spPr>
        <a:xfrm>
          <a:off x="794010" y="480585"/>
          <a:ext cx="1487609" cy="99223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63576" rIns="163576" bIns="163576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570 077 детей</a:t>
          </a:r>
          <a:endParaRPr lang="ru-RU" sz="2300" kern="1200" dirty="0"/>
        </a:p>
      </dsp:txBody>
      <dsp:txXfrm>
        <a:off x="1032027" y="480585"/>
        <a:ext cx="1249591" cy="992235"/>
      </dsp:txXfrm>
    </dsp:sp>
    <dsp:sp modelId="{0C05D62B-9364-4F99-BFC5-34E1F81178DB}">
      <dsp:nvSpPr>
        <dsp:cNvPr id="0" name=""/>
        <dsp:cNvSpPr/>
      </dsp:nvSpPr>
      <dsp:spPr>
        <a:xfrm>
          <a:off x="618" y="83889"/>
          <a:ext cx="991739" cy="9917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2016 год</a:t>
          </a:r>
          <a:endParaRPr lang="ru-RU" sz="2500" kern="1200" dirty="0"/>
        </a:p>
      </dsp:txBody>
      <dsp:txXfrm>
        <a:off x="145855" y="229126"/>
        <a:ext cx="701265" cy="701265"/>
      </dsp:txXfrm>
    </dsp:sp>
    <dsp:sp modelId="{ACDFCBDB-F1F9-4DF8-A806-3835929B3474}">
      <dsp:nvSpPr>
        <dsp:cNvPr id="0" name=""/>
        <dsp:cNvSpPr/>
      </dsp:nvSpPr>
      <dsp:spPr>
        <a:xfrm>
          <a:off x="3273359" y="480585"/>
          <a:ext cx="1487609" cy="992235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63576" rIns="163576" bIns="163576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609 584 ребенка</a:t>
          </a:r>
          <a:endParaRPr lang="ru-RU" sz="2300" kern="1200" dirty="0"/>
        </a:p>
      </dsp:txBody>
      <dsp:txXfrm>
        <a:off x="3511377" y="480585"/>
        <a:ext cx="1249591" cy="992235"/>
      </dsp:txXfrm>
    </dsp:sp>
    <dsp:sp modelId="{E1A5918A-2BE2-4B20-998F-D8BDF3EDA661}">
      <dsp:nvSpPr>
        <dsp:cNvPr id="0" name=""/>
        <dsp:cNvSpPr/>
      </dsp:nvSpPr>
      <dsp:spPr>
        <a:xfrm>
          <a:off x="2479967" y="83889"/>
          <a:ext cx="991739" cy="99173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chemeClr val="tx1"/>
              </a:solidFill>
            </a:rPr>
            <a:t>2017 год</a:t>
          </a:r>
          <a:endParaRPr lang="ru-RU" sz="2500" kern="1200" dirty="0">
            <a:solidFill>
              <a:schemeClr val="tx1"/>
            </a:solidFill>
          </a:endParaRPr>
        </a:p>
      </dsp:txBody>
      <dsp:txXfrm>
        <a:off x="2625204" y="229126"/>
        <a:ext cx="701265" cy="701265"/>
      </dsp:txXfrm>
    </dsp:sp>
    <dsp:sp modelId="{B9619C14-5C51-4073-BCFD-437934750B69}">
      <dsp:nvSpPr>
        <dsp:cNvPr id="0" name=""/>
        <dsp:cNvSpPr/>
      </dsp:nvSpPr>
      <dsp:spPr>
        <a:xfrm>
          <a:off x="5752708" y="480585"/>
          <a:ext cx="1487609" cy="992235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63576" rIns="163576" bIns="163576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585 751 ребенок</a:t>
          </a:r>
          <a:endParaRPr lang="ru-RU" sz="2300" kern="1200" dirty="0"/>
        </a:p>
      </dsp:txBody>
      <dsp:txXfrm>
        <a:off x="5990726" y="480585"/>
        <a:ext cx="1249591" cy="992235"/>
      </dsp:txXfrm>
    </dsp:sp>
    <dsp:sp modelId="{D93F93D2-18C4-46E6-8270-A89D211E09FE}">
      <dsp:nvSpPr>
        <dsp:cNvPr id="0" name=""/>
        <dsp:cNvSpPr/>
      </dsp:nvSpPr>
      <dsp:spPr>
        <a:xfrm>
          <a:off x="4959317" y="83889"/>
          <a:ext cx="991739" cy="991739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4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2018 год</a:t>
          </a:r>
          <a:endParaRPr lang="ru-RU" sz="2500" kern="1200" dirty="0"/>
        </a:p>
      </dsp:txBody>
      <dsp:txXfrm>
        <a:off x="5104554" y="229126"/>
        <a:ext cx="701265" cy="7012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A86AEC-81FB-40B0-BFFA-3DF73E906EB2}">
      <dsp:nvSpPr>
        <dsp:cNvPr id="0" name=""/>
        <dsp:cNvSpPr/>
      </dsp:nvSpPr>
      <dsp:spPr>
        <a:xfrm>
          <a:off x="797778" y="532629"/>
          <a:ext cx="1494669" cy="99694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63576" rIns="163576" bIns="163576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26 398 семей</a:t>
          </a:r>
          <a:endParaRPr lang="ru-RU" sz="2300" kern="1200" dirty="0"/>
        </a:p>
      </dsp:txBody>
      <dsp:txXfrm>
        <a:off x="1036925" y="532629"/>
        <a:ext cx="1255522" cy="996944"/>
      </dsp:txXfrm>
    </dsp:sp>
    <dsp:sp modelId="{3A109D18-861D-43F3-90FA-FDE2D8BE8048}">
      <dsp:nvSpPr>
        <dsp:cNvPr id="0" name=""/>
        <dsp:cNvSpPr/>
      </dsp:nvSpPr>
      <dsp:spPr>
        <a:xfrm>
          <a:off x="621" y="134050"/>
          <a:ext cx="996446" cy="99644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2016 год</a:t>
          </a:r>
          <a:endParaRPr lang="ru-RU" sz="2500" kern="1200" dirty="0"/>
        </a:p>
      </dsp:txBody>
      <dsp:txXfrm>
        <a:off x="146547" y="279976"/>
        <a:ext cx="704594" cy="704594"/>
      </dsp:txXfrm>
    </dsp:sp>
    <dsp:sp modelId="{5A41F2F4-52AD-44FD-B6B8-EE1829F7D5E2}">
      <dsp:nvSpPr>
        <dsp:cNvPr id="0" name=""/>
        <dsp:cNvSpPr/>
      </dsp:nvSpPr>
      <dsp:spPr>
        <a:xfrm>
          <a:off x="3288894" y="532629"/>
          <a:ext cx="1494669" cy="996944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63576" rIns="163576" bIns="163576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28 998 семей</a:t>
          </a:r>
          <a:endParaRPr lang="ru-RU" sz="2300" kern="1200" dirty="0"/>
        </a:p>
      </dsp:txBody>
      <dsp:txXfrm>
        <a:off x="3528041" y="532629"/>
        <a:ext cx="1255522" cy="996944"/>
      </dsp:txXfrm>
    </dsp:sp>
    <dsp:sp modelId="{DEE293C6-DB14-4848-A62B-E9572FD2AC82}">
      <dsp:nvSpPr>
        <dsp:cNvPr id="0" name=""/>
        <dsp:cNvSpPr/>
      </dsp:nvSpPr>
      <dsp:spPr>
        <a:xfrm>
          <a:off x="2491737" y="134050"/>
          <a:ext cx="996446" cy="99644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chemeClr val="tx1"/>
              </a:solidFill>
            </a:rPr>
            <a:t>2017 год</a:t>
          </a:r>
          <a:endParaRPr lang="ru-RU" sz="2500" kern="1200" dirty="0">
            <a:solidFill>
              <a:schemeClr val="tx1"/>
            </a:solidFill>
          </a:endParaRPr>
        </a:p>
      </dsp:txBody>
      <dsp:txXfrm>
        <a:off x="2637663" y="279976"/>
        <a:ext cx="704594" cy="704594"/>
      </dsp:txXfrm>
    </dsp:sp>
    <dsp:sp modelId="{08AD9521-8CAE-485D-BF2C-9860B2B606F7}">
      <dsp:nvSpPr>
        <dsp:cNvPr id="0" name=""/>
        <dsp:cNvSpPr/>
      </dsp:nvSpPr>
      <dsp:spPr>
        <a:xfrm>
          <a:off x="5780010" y="532629"/>
          <a:ext cx="1494669" cy="996944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63576" rIns="163576" bIns="163576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30 623 семьи</a:t>
          </a:r>
          <a:endParaRPr lang="ru-RU" sz="2300" kern="1200" dirty="0"/>
        </a:p>
      </dsp:txBody>
      <dsp:txXfrm>
        <a:off x="6019157" y="532629"/>
        <a:ext cx="1255522" cy="996944"/>
      </dsp:txXfrm>
    </dsp:sp>
    <dsp:sp modelId="{B90E1BE8-52F8-427E-B9E6-12A136E5995E}">
      <dsp:nvSpPr>
        <dsp:cNvPr id="0" name=""/>
        <dsp:cNvSpPr/>
      </dsp:nvSpPr>
      <dsp:spPr>
        <a:xfrm>
          <a:off x="4982853" y="134050"/>
          <a:ext cx="996446" cy="996446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4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2018 год</a:t>
          </a:r>
          <a:endParaRPr lang="ru-RU" sz="2500" kern="1200" dirty="0"/>
        </a:p>
      </dsp:txBody>
      <dsp:txXfrm>
        <a:off x="5128779" y="279976"/>
        <a:ext cx="704594" cy="70459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70713-4E52-4A2C-BFC5-8D16B6A5BCBF}">
      <dsp:nvSpPr>
        <dsp:cNvPr id="0" name=""/>
        <dsp:cNvSpPr/>
      </dsp:nvSpPr>
      <dsp:spPr>
        <a:xfrm>
          <a:off x="794010" y="480585"/>
          <a:ext cx="1487609" cy="99223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37 294 рождения </a:t>
          </a:r>
          <a:endParaRPr lang="ru-RU" sz="2000" kern="1200" dirty="0"/>
        </a:p>
      </dsp:txBody>
      <dsp:txXfrm>
        <a:off x="1032027" y="480585"/>
        <a:ext cx="1249591" cy="992235"/>
      </dsp:txXfrm>
    </dsp:sp>
    <dsp:sp modelId="{0C05D62B-9364-4F99-BFC5-34E1F81178DB}">
      <dsp:nvSpPr>
        <dsp:cNvPr id="0" name=""/>
        <dsp:cNvSpPr/>
      </dsp:nvSpPr>
      <dsp:spPr>
        <a:xfrm>
          <a:off x="618" y="83889"/>
          <a:ext cx="991739" cy="9917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2016 год</a:t>
          </a:r>
          <a:endParaRPr lang="ru-RU" sz="2500" kern="1200" dirty="0"/>
        </a:p>
      </dsp:txBody>
      <dsp:txXfrm>
        <a:off x="145855" y="229126"/>
        <a:ext cx="701265" cy="701265"/>
      </dsp:txXfrm>
    </dsp:sp>
    <dsp:sp modelId="{ACDFCBDB-F1F9-4DF8-A806-3835929B3474}">
      <dsp:nvSpPr>
        <dsp:cNvPr id="0" name=""/>
        <dsp:cNvSpPr/>
      </dsp:nvSpPr>
      <dsp:spPr>
        <a:xfrm>
          <a:off x="3273359" y="480585"/>
          <a:ext cx="1487609" cy="992235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32 004 рождения</a:t>
          </a:r>
          <a:endParaRPr lang="ru-RU" sz="2000" kern="1200" dirty="0"/>
        </a:p>
      </dsp:txBody>
      <dsp:txXfrm>
        <a:off x="3511377" y="480585"/>
        <a:ext cx="1249591" cy="992235"/>
      </dsp:txXfrm>
    </dsp:sp>
    <dsp:sp modelId="{E1A5918A-2BE2-4B20-998F-D8BDF3EDA661}">
      <dsp:nvSpPr>
        <dsp:cNvPr id="0" name=""/>
        <dsp:cNvSpPr/>
      </dsp:nvSpPr>
      <dsp:spPr>
        <a:xfrm>
          <a:off x="2479967" y="83889"/>
          <a:ext cx="991739" cy="99173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chemeClr val="tx1"/>
              </a:solidFill>
            </a:rPr>
            <a:t>2017 год</a:t>
          </a:r>
          <a:endParaRPr lang="ru-RU" sz="2500" kern="1200" dirty="0">
            <a:solidFill>
              <a:schemeClr val="tx1"/>
            </a:solidFill>
          </a:endParaRPr>
        </a:p>
      </dsp:txBody>
      <dsp:txXfrm>
        <a:off x="2625204" y="229126"/>
        <a:ext cx="701265" cy="701265"/>
      </dsp:txXfrm>
    </dsp:sp>
    <dsp:sp modelId="{B9619C14-5C51-4073-BCFD-437934750B69}">
      <dsp:nvSpPr>
        <dsp:cNvPr id="0" name=""/>
        <dsp:cNvSpPr/>
      </dsp:nvSpPr>
      <dsp:spPr>
        <a:xfrm>
          <a:off x="5752708" y="480585"/>
          <a:ext cx="1487609" cy="992235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29 342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рождения</a:t>
          </a:r>
          <a:endParaRPr lang="ru-RU" sz="2000" kern="1200" dirty="0"/>
        </a:p>
      </dsp:txBody>
      <dsp:txXfrm>
        <a:off x="5990726" y="480585"/>
        <a:ext cx="1249591" cy="992235"/>
      </dsp:txXfrm>
    </dsp:sp>
    <dsp:sp modelId="{D93F93D2-18C4-46E6-8270-A89D211E09FE}">
      <dsp:nvSpPr>
        <dsp:cNvPr id="0" name=""/>
        <dsp:cNvSpPr/>
      </dsp:nvSpPr>
      <dsp:spPr>
        <a:xfrm>
          <a:off x="4959317" y="83889"/>
          <a:ext cx="991739" cy="991739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4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2018 год</a:t>
          </a:r>
          <a:endParaRPr lang="ru-RU" sz="2500" kern="1200" dirty="0"/>
        </a:p>
      </dsp:txBody>
      <dsp:txXfrm>
        <a:off x="5104554" y="229126"/>
        <a:ext cx="701265" cy="70126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AD9949-2F89-4EBC-B090-032C49E6C641}">
      <dsp:nvSpPr>
        <dsp:cNvPr id="0" name=""/>
        <dsp:cNvSpPr/>
      </dsp:nvSpPr>
      <dsp:spPr>
        <a:xfrm>
          <a:off x="863759" y="437420"/>
          <a:ext cx="1617652" cy="107897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227584" rIns="227584" bIns="227584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97 134</a:t>
          </a:r>
          <a:endParaRPr lang="ru-RU" sz="3200" kern="1200" dirty="0"/>
        </a:p>
      </dsp:txBody>
      <dsp:txXfrm>
        <a:off x="1122583" y="437420"/>
        <a:ext cx="1358827" cy="1078974"/>
      </dsp:txXfrm>
    </dsp:sp>
    <dsp:sp modelId="{5C16B83F-2303-4B60-A767-F3694A26D98C}">
      <dsp:nvSpPr>
        <dsp:cNvPr id="0" name=""/>
        <dsp:cNvSpPr/>
      </dsp:nvSpPr>
      <dsp:spPr>
        <a:xfrm>
          <a:off x="1011" y="6046"/>
          <a:ext cx="1078434" cy="107843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2016 год</a:t>
          </a:r>
          <a:endParaRPr lang="ru-RU" sz="2700" kern="1200" dirty="0"/>
        </a:p>
      </dsp:txBody>
      <dsp:txXfrm>
        <a:off x="158944" y="163979"/>
        <a:ext cx="762568" cy="762568"/>
      </dsp:txXfrm>
    </dsp:sp>
    <dsp:sp modelId="{03C2864F-BD2E-4EC4-9EF6-D2ED9286B55D}">
      <dsp:nvSpPr>
        <dsp:cNvPr id="0" name=""/>
        <dsp:cNvSpPr/>
      </dsp:nvSpPr>
      <dsp:spPr>
        <a:xfrm>
          <a:off x="3559846" y="437420"/>
          <a:ext cx="1617652" cy="1078974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227584" rIns="227584" bIns="227584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82 690</a:t>
          </a:r>
          <a:endParaRPr lang="ru-RU" sz="3200" kern="1200" dirty="0"/>
        </a:p>
      </dsp:txBody>
      <dsp:txXfrm>
        <a:off x="3818670" y="437420"/>
        <a:ext cx="1358827" cy="1078974"/>
      </dsp:txXfrm>
    </dsp:sp>
    <dsp:sp modelId="{EB05A33E-BE9D-41D7-945E-97EB6BD880BC}">
      <dsp:nvSpPr>
        <dsp:cNvPr id="0" name=""/>
        <dsp:cNvSpPr/>
      </dsp:nvSpPr>
      <dsp:spPr>
        <a:xfrm>
          <a:off x="2697098" y="6046"/>
          <a:ext cx="1078434" cy="107843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>
              <a:solidFill>
                <a:schemeClr val="tx1"/>
              </a:solidFill>
            </a:rPr>
            <a:t>2018 год </a:t>
          </a:r>
          <a:endParaRPr lang="ru-RU" sz="2700" b="1" kern="1200" dirty="0">
            <a:solidFill>
              <a:schemeClr val="tx1"/>
            </a:solidFill>
          </a:endParaRPr>
        </a:p>
      </dsp:txBody>
      <dsp:txXfrm>
        <a:off x="2855031" y="163979"/>
        <a:ext cx="762568" cy="76256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F347A4-24D0-4EF2-B788-8E5B003529C4}">
      <dsp:nvSpPr>
        <dsp:cNvPr id="0" name=""/>
        <dsp:cNvSpPr/>
      </dsp:nvSpPr>
      <dsp:spPr>
        <a:xfrm>
          <a:off x="0" y="274541"/>
          <a:ext cx="4027318" cy="1204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2565" tIns="354076" rIns="312565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smtClean="0"/>
            <a:t>получателей различного рода пособий, компенсаций и  социальных услуг</a:t>
          </a:r>
          <a:endParaRPr lang="ru-RU" sz="1700" kern="1200" dirty="0"/>
        </a:p>
      </dsp:txBody>
      <dsp:txXfrm>
        <a:off x="0" y="274541"/>
        <a:ext cx="4027318" cy="1204875"/>
      </dsp:txXfrm>
    </dsp:sp>
    <dsp:sp modelId="{D9941801-38DF-45FE-9BDD-02591B7C2372}">
      <dsp:nvSpPr>
        <dsp:cNvPr id="0" name=""/>
        <dsp:cNvSpPr/>
      </dsp:nvSpPr>
      <dsp:spPr>
        <a:xfrm>
          <a:off x="201365" y="23621"/>
          <a:ext cx="2819122" cy="5018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556" tIns="0" rIns="106556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smtClean="0"/>
            <a:t>147 671 человек</a:t>
          </a:r>
          <a:endParaRPr lang="ru-RU" sz="1700" kern="1200" dirty="0"/>
        </a:p>
      </dsp:txBody>
      <dsp:txXfrm>
        <a:off x="225863" y="48119"/>
        <a:ext cx="2770126" cy="45284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A7F72D-2F34-4669-B17C-76C4080FBB13}">
      <dsp:nvSpPr>
        <dsp:cNvPr id="0" name=""/>
        <dsp:cNvSpPr/>
      </dsp:nvSpPr>
      <dsp:spPr>
        <a:xfrm>
          <a:off x="677718" y="901016"/>
          <a:ext cx="4137557" cy="48677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5A1BE4-00A5-441A-B106-DBA671F47768}">
      <dsp:nvSpPr>
        <dsp:cNvPr id="0" name=""/>
        <dsp:cNvSpPr/>
      </dsp:nvSpPr>
      <dsp:spPr>
        <a:xfrm>
          <a:off x="677718" y="1083827"/>
          <a:ext cx="303959" cy="30395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FEF7D28-4A36-4ACB-BAD8-36C8D96AAF3C}">
      <dsp:nvSpPr>
        <dsp:cNvPr id="0" name=""/>
        <dsp:cNvSpPr/>
      </dsp:nvSpPr>
      <dsp:spPr>
        <a:xfrm>
          <a:off x="344914" y="190393"/>
          <a:ext cx="4722815" cy="9275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ФОРУМНОЕ ДВИЖЕНИЕ</a:t>
          </a:r>
          <a:endParaRPr lang="ru-RU" sz="3300" kern="1200" dirty="0"/>
        </a:p>
      </dsp:txBody>
      <dsp:txXfrm>
        <a:off x="344914" y="190393"/>
        <a:ext cx="4722815" cy="927586"/>
      </dsp:txXfrm>
    </dsp:sp>
    <dsp:sp modelId="{C863E157-869D-4F39-852C-53DBFAEB17F1}">
      <dsp:nvSpPr>
        <dsp:cNvPr id="0" name=""/>
        <dsp:cNvSpPr/>
      </dsp:nvSpPr>
      <dsp:spPr>
        <a:xfrm>
          <a:off x="580179" y="1792349"/>
          <a:ext cx="303952" cy="30395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B11E6E8-CCBF-4866-B5B6-79A862DF6549}">
      <dsp:nvSpPr>
        <dsp:cNvPr id="0" name=""/>
        <dsp:cNvSpPr/>
      </dsp:nvSpPr>
      <dsp:spPr>
        <a:xfrm>
          <a:off x="869808" y="1590068"/>
          <a:ext cx="3847928" cy="708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Пермский краевой семейный форум</a:t>
          </a:r>
          <a:endParaRPr lang="ru-RU" sz="2000" kern="1200" dirty="0"/>
        </a:p>
      </dsp:txBody>
      <dsp:txXfrm>
        <a:off x="869808" y="1590068"/>
        <a:ext cx="3847928" cy="708513"/>
      </dsp:txXfrm>
    </dsp:sp>
    <dsp:sp modelId="{20DB5E56-79CA-4902-BB60-9EB94CE8BEBA}">
      <dsp:nvSpPr>
        <dsp:cNvPr id="0" name=""/>
        <dsp:cNvSpPr/>
      </dsp:nvSpPr>
      <dsp:spPr>
        <a:xfrm>
          <a:off x="565655" y="2504702"/>
          <a:ext cx="303952" cy="30395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54FD42F-345F-4B05-8121-E4F18241B117}">
      <dsp:nvSpPr>
        <dsp:cNvPr id="0" name=""/>
        <dsp:cNvSpPr/>
      </dsp:nvSpPr>
      <dsp:spPr>
        <a:xfrm>
          <a:off x="934838" y="2290108"/>
          <a:ext cx="4238108" cy="708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Краевой туристический слет замещающих семей «МЫ ВМЕСТЕ»</a:t>
          </a:r>
          <a:endParaRPr lang="ru-RU" sz="2000" kern="1200" dirty="0"/>
        </a:p>
      </dsp:txBody>
      <dsp:txXfrm>
        <a:off x="934838" y="2290108"/>
        <a:ext cx="4238108" cy="708513"/>
      </dsp:txXfrm>
    </dsp:sp>
    <dsp:sp modelId="{B84D1A73-D914-48C1-99CF-2BBDD3CB82DA}">
      <dsp:nvSpPr>
        <dsp:cNvPr id="0" name=""/>
        <dsp:cNvSpPr/>
      </dsp:nvSpPr>
      <dsp:spPr>
        <a:xfrm>
          <a:off x="580179" y="3209376"/>
          <a:ext cx="303952" cy="30395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91A2035-AADF-46D0-949E-BD89328B3CE8}">
      <dsp:nvSpPr>
        <dsp:cNvPr id="0" name=""/>
        <dsp:cNvSpPr/>
      </dsp:nvSpPr>
      <dsp:spPr>
        <a:xfrm>
          <a:off x="869808" y="3007096"/>
          <a:ext cx="3847928" cy="708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Краевой форум отцов         «Отец, Отечество, Семья!»</a:t>
          </a:r>
          <a:endParaRPr lang="ru-RU" sz="2000" kern="1200" dirty="0"/>
        </a:p>
      </dsp:txBody>
      <dsp:txXfrm>
        <a:off x="869808" y="3007096"/>
        <a:ext cx="3847928" cy="70851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A7EB9D-4548-490C-AAD4-9DFE163A1984}">
      <dsp:nvSpPr>
        <dsp:cNvPr id="0" name=""/>
        <dsp:cNvSpPr/>
      </dsp:nvSpPr>
      <dsp:spPr>
        <a:xfrm>
          <a:off x="0" y="159277"/>
          <a:ext cx="4536504" cy="63560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СТАРТ: </a:t>
          </a:r>
          <a:r>
            <a:rPr lang="ru-RU" sz="1600" kern="1200" dirty="0" smtClean="0"/>
            <a:t>2014 год</a:t>
          </a:r>
          <a:endParaRPr lang="ru-RU" sz="1600" kern="1200" dirty="0"/>
        </a:p>
      </dsp:txBody>
      <dsp:txXfrm>
        <a:off x="31028" y="190305"/>
        <a:ext cx="4474448" cy="573546"/>
      </dsp:txXfrm>
    </dsp:sp>
    <dsp:sp modelId="{C040C4DC-1B65-4FD4-991F-6E9772F72ED3}">
      <dsp:nvSpPr>
        <dsp:cNvPr id="0" name=""/>
        <dsp:cNvSpPr/>
      </dsp:nvSpPr>
      <dsp:spPr>
        <a:xfrm>
          <a:off x="0" y="794880"/>
          <a:ext cx="4536504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34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kern="1200" dirty="0" smtClean="0"/>
            <a:t>Инициаторы: Правительство Пермского края и Уполномоченный по правам ребенка в Пермском крае</a:t>
          </a:r>
          <a:endParaRPr lang="ru-RU" sz="1200" kern="1200" dirty="0"/>
        </a:p>
      </dsp:txBody>
      <dsp:txXfrm>
        <a:off x="0" y="794880"/>
        <a:ext cx="4536504" cy="380880"/>
      </dsp:txXfrm>
    </dsp:sp>
    <dsp:sp modelId="{B44A9D5D-F6A8-4FC1-8C08-7ECED1659681}">
      <dsp:nvSpPr>
        <dsp:cNvPr id="0" name=""/>
        <dsp:cNvSpPr/>
      </dsp:nvSpPr>
      <dsp:spPr>
        <a:xfrm>
          <a:off x="0" y="1175760"/>
          <a:ext cx="4536504" cy="63560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УЧАСТНИКИ ФОРУМА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31028" y="1206788"/>
        <a:ext cx="4474448" cy="573546"/>
      </dsp:txXfrm>
    </dsp:sp>
    <dsp:sp modelId="{FEBD6E14-17D3-434F-B41C-0DF7E0103E61}">
      <dsp:nvSpPr>
        <dsp:cNvPr id="0" name=""/>
        <dsp:cNvSpPr/>
      </dsp:nvSpPr>
      <dsp:spPr>
        <a:xfrm>
          <a:off x="0" y="1811362"/>
          <a:ext cx="4536504" cy="79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34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kern="1200" dirty="0" smtClean="0"/>
            <a:t>Семьи Пермского края;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kern="1200" dirty="0" smtClean="0"/>
            <a:t>Профессиональное сообщество Прикамья, работающее в семейной сфере;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kern="1200" dirty="0" smtClean="0"/>
            <a:t>Общественные организации Пермского края</a:t>
          </a:r>
          <a:endParaRPr lang="ru-RU" sz="1200" kern="1200" dirty="0"/>
        </a:p>
      </dsp:txBody>
      <dsp:txXfrm>
        <a:off x="0" y="1811362"/>
        <a:ext cx="4536504" cy="794880"/>
      </dsp:txXfrm>
    </dsp:sp>
    <dsp:sp modelId="{46D7FF5B-0372-447C-BD6A-03577DB33716}">
      <dsp:nvSpPr>
        <dsp:cNvPr id="0" name=""/>
        <dsp:cNvSpPr/>
      </dsp:nvSpPr>
      <dsp:spPr>
        <a:xfrm>
          <a:off x="0" y="2606242"/>
          <a:ext cx="4536504" cy="63560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4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/>
            <a:t>ПЕРМСКИЙ КРАЕВОЙ СЕМЕЙНЫЙ ФОРУМ — это:</a:t>
          </a:r>
          <a:endParaRPr lang="ru-RU" sz="1600" kern="1200" dirty="0"/>
        </a:p>
      </dsp:txBody>
      <dsp:txXfrm>
        <a:off x="31028" y="2637270"/>
        <a:ext cx="4474448" cy="573546"/>
      </dsp:txXfrm>
    </dsp:sp>
    <dsp:sp modelId="{B17818FF-D1CF-4EF1-BFAE-B4F3EA8C562C}">
      <dsp:nvSpPr>
        <dsp:cNvPr id="0" name=""/>
        <dsp:cNvSpPr/>
      </dsp:nvSpPr>
      <dsp:spPr>
        <a:xfrm>
          <a:off x="0" y="3241845"/>
          <a:ext cx="4536504" cy="158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34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kern="1200" dirty="0" smtClean="0"/>
            <a:t>площадка для конструктивного и всестороннего обсуждения вопросов, связанных с улучшением качества жизни семей с детьми;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kern="1200" dirty="0" smtClean="0"/>
            <a:t>насыщенная деловая программа;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kern="1200" dirty="0" smtClean="0"/>
            <a:t>масштабная выставочная экспозиция;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kern="1200" dirty="0" smtClean="0"/>
            <a:t>культурно-развлекательная программа;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kern="1200" dirty="0" smtClean="0"/>
            <a:t>творческие мастер-классы;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kern="1200" dirty="0" smtClean="0"/>
            <a:t>работа игровых и развлекательных площадок</a:t>
          </a:r>
          <a:endParaRPr lang="ru-RU" sz="1200" kern="1200" dirty="0"/>
        </a:p>
      </dsp:txBody>
      <dsp:txXfrm>
        <a:off x="0" y="3241845"/>
        <a:ext cx="4536504" cy="15897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0B2D0-BE2B-46A9-A211-FCCF4246EB93}" type="datetimeFigureOut">
              <a:rPr lang="ru-RU" smtClean="0"/>
              <a:pPr/>
              <a:t>05.07.2019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57FAC-619F-448F-95FC-57FAB3D23A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810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E2D51BC-7A49-4D99-A65A-54106405809B}" type="slidenum">
              <a:rPr lang="ru-RU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158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Уважаемый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Витальевич! Уважаемые депутаты!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 о положении семей с детьми подготовлен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принятым в 2017 году Законом Пермского края от 10 марта 2017 г. № 69-ПК «О государственной семейной политике в Пермской крае…».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определил основные направления семейной политики в крае,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перечислены на слайде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634" indent="-171634">
              <a:lnSpc>
                <a:spcPct val="150000"/>
              </a:lnSpc>
              <a:buFontTx/>
              <a:buChar char="-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600" dirty="0">
                <a:solidFill>
                  <a:srgbClr val="0051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лучшение демографической ситуации,</a:t>
            </a:r>
          </a:p>
          <a:p>
            <a:pPr marL="171634" indent="-171634">
              <a:lnSpc>
                <a:spcPct val="150000"/>
              </a:lnSpc>
              <a:buFontTx/>
              <a:buChar char="-"/>
            </a:pPr>
            <a:r>
              <a:rPr lang="ru-RU" sz="1600" dirty="0">
                <a:solidFill>
                  <a:srgbClr val="0051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охраны здоровья детей, беременных женщин и родителей, </a:t>
            </a:r>
          </a:p>
          <a:p>
            <a:pPr>
              <a:lnSpc>
                <a:spcPct val="150000"/>
              </a:lnSpc>
              <a:spcAft>
                <a:spcPts val="601"/>
              </a:spcAft>
            </a:pPr>
            <a:r>
              <a:rPr lang="ru-RU" sz="1600" dirty="0">
                <a:solidFill>
                  <a:srgbClr val="0051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экономической самостоятельности семей с детьми,</a:t>
            </a:r>
          </a:p>
          <a:p>
            <a:pPr>
              <a:lnSpc>
                <a:spcPct val="150000"/>
              </a:lnSpc>
              <a:spcAft>
                <a:spcPts val="601"/>
              </a:spcAft>
            </a:pPr>
            <a:r>
              <a:rPr lang="ru-RU" sz="1600" dirty="0">
                <a:solidFill>
                  <a:srgbClr val="0051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условий для совмещения профессиональных и семейных обязанностей работающим граждан, развитие образовательных организаций, </a:t>
            </a:r>
          </a:p>
          <a:p>
            <a:pPr>
              <a:lnSpc>
                <a:spcPct val="150000"/>
              </a:lnSpc>
              <a:spcAft>
                <a:spcPts val="601"/>
              </a:spcAft>
            </a:pPr>
            <a:r>
              <a:rPr lang="ru-RU" sz="1600" dirty="0">
                <a:solidFill>
                  <a:srgbClr val="0051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профилактика детского и семейного неблагополучия, расширение сферы социальных услуг для семей с детьми, развитие практик социального сопровождения,</a:t>
            </a:r>
          </a:p>
          <a:p>
            <a:pPr marL="171634" indent="-171634">
              <a:lnSpc>
                <a:spcPct val="150000"/>
              </a:lnSpc>
              <a:spcAft>
                <a:spcPts val="601"/>
              </a:spcAft>
              <a:buFontTx/>
              <a:buChar char="-"/>
            </a:pPr>
            <a:r>
              <a:rPr lang="ru-RU" sz="1600" dirty="0">
                <a:solidFill>
                  <a:srgbClr val="0051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адресной социальной помощи и поддержки семьям, эффективная работа по жизнеустройству детей-сирот и детей, оставшихся без попечения родителей.</a:t>
            </a:r>
          </a:p>
          <a:p>
            <a:pPr>
              <a:lnSpc>
                <a:spcPct val="150000"/>
              </a:lnSpc>
              <a:spcAft>
                <a:spcPts val="601"/>
              </a:spcAft>
            </a:pPr>
            <a:r>
              <a:rPr lang="ru-RU" sz="1600" dirty="0">
                <a:solidFill>
                  <a:srgbClr val="0051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 также четко определены полномочия исполнительных органов государственной власти края в сфере семейной политики.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эффективности реализации региональной семейной политики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отражается в целевых показателях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края. В 2017 году осуществлялась реализация государственных программ: «Семья и дети Пермского края», «Развитие здравоохранения», «Развитие образования и науки», «Содействие занятости населения», «Развитие физической культуры и спорта», «Культура Пермского края.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 году в указанных государственных программах в целом было установлено 332 целевых показателя. По итогам 2017 года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90% показателей были достигнуты. 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государственных программ в отношении семей с детьми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реализованы с высоким уровнем эффективности. </a:t>
            </a:r>
          </a:p>
          <a:p>
            <a:pPr>
              <a:lnSpc>
                <a:spcPct val="150000"/>
              </a:lnSpc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C1FFE0-22AC-4255-B2CB-C1A327164DB8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446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Остановлюсь на основных направлениях закона. Демографическая ситуация. Снижение рождаемости в крае соответствует общероссийскому  тренду падения рождаемости, обусловленному сокращением численности женщин репродуктивного возраста. За 2017 год в крае родилось почти 32 тысячи детей.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При этом в регионе удается сохранять опережающий уровень рождаемости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сравнению с регионами Приволжского федерального округа и РФ.</a:t>
            </a:r>
          </a:p>
          <a:p>
            <a:pPr algn="just">
              <a:lnSpc>
                <a:spcPct val="15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На протяжении  пяти последних лет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крае стабильно регистрируется и высокий суммарный коэффициент рождаемости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По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итогам 2017 года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составляет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1,749 рождений на одну женщину,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данному показателю край первый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ПФО, в РФ  занимает 18 место. </a:t>
            </a:r>
          </a:p>
          <a:p>
            <a:pPr algn="just">
              <a:lnSpc>
                <a:spcPct val="150000"/>
              </a:lnSpc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Продолжает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расти доля третьих и последующих рождений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20% до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22,6% в 2017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году, на 2,6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тысячи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выросло общее количество многодетных семей, что обеспечивает опережение среднего российского значения в 1,3 раза.</a:t>
            </a:r>
          </a:p>
          <a:p>
            <a:pPr algn="just">
              <a:lnSpc>
                <a:spcPct val="15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Учитывая снижение числа первых рождений,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2017 году регионом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взяты дополнительные финансовые обязательства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осуществлению единовременной выплаты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молодым мамам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размере 60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 июля этого года мера реализуется, ею воспользовались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323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молодые мамы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Рассчитываем, что в совокупности с федеральными мерами поддержки стабилизируется ситуация по 1-м  и последующим рождениям.</a:t>
            </a:r>
          </a:p>
          <a:p>
            <a:pPr algn="just">
              <a:lnSpc>
                <a:spcPct val="150000"/>
              </a:lnSpc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Растет  численность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населения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2017 г.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приросли более, чем 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39 000 детей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детское население составило 609 584 человека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C1FFE0-22AC-4255-B2CB-C1A327164DB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27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5379">
              <a:lnSpc>
                <a:spcPct val="150000"/>
              </a:lnSpc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Ключевым направлением закона является развитие экономической самостоятельности семей с детьми.</a:t>
            </a:r>
          </a:p>
          <a:p>
            <a:pPr algn="just" defTabSz="915379">
              <a:lnSpc>
                <a:spcPct val="150000"/>
              </a:lnSpc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Поддержка должна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осуществляться комплексно с использованием индивидуального подхода при решении проблемных вопросов каждой отдельной семьи. Первостепенной задачей является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и поддержка действительно нуждающихся семе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 через комплексный поход и межведомственное взаимодействие с привлечением всех имеющихся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возможностей.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5379">
              <a:lnSpc>
                <a:spcPct val="150000"/>
              </a:lnSpc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Нам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удалось с использованием различных механизмов снизить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число семей с детьми с низким уровнем дохода (почти на 12 000 ) и  количество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бедных семей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(более чем  26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тысяч семей вышли из состояния бедности).</a:t>
            </a:r>
          </a:p>
          <a:p>
            <a:pPr algn="just">
              <a:lnSpc>
                <a:spcPct val="15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Эффективной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технологией оказания государственной социальной помощи малоимущим семьям является социальный контракт – как форма адресной материальной поддержки с учетом заинтересованности самой семьи и ее активной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позиции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преодолению финансовых затруднений. </a:t>
            </a:r>
          </a:p>
          <a:p>
            <a:pPr algn="just" defTabSz="915379">
              <a:lnSpc>
                <a:spcPct val="150000"/>
              </a:lnSpc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За период с 2014 года более 4700 семей воспользовались такой формой поддержки, из них 357 семей создали собственное дело, остальные семьи вышли на уровень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самообеспечения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 defTabSz="915379">
              <a:lnSpc>
                <a:spcPct val="150000"/>
              </a:lnSpc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Семьи-участники проходят обучение по программам Центра поддержки предпринимательства по программе  (98 семей), получают консультирование экспертов в области сельского хозяйства (61 семья). Активно идет взаимодействие с общественными организациями. Это проект «Мама-пчелка», реализуемый Общественной организацией «Многодетные Пермского края». Он направлен на активизацию собственных ресурсов мам, находящихся в отпуске по уходу за ребенком. Это и проект Центра ГРАНИ «Семья считает», который нацелен на повышение финансовой грамотности и развитие механизмов ответственного финансового поведения семей. Реализуются технологии диспансеризации финансового здоровья, оценка уровня рисков попадания в бедность,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закредитованности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семей (в 2017 году более 2000 семей приняли участие в мероприятиях проекта).  Планируем расширить масштаб вовлечения семей в подобные проекты, продолжить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поддержку самодостаточности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семьи и ее экономической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самостоятельности с учетом оказания гарантированной социальной помощи нуждающимся семьям.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C1FFE0-22AC-4255-B2CB-C1A327164DB8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326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09919">
              <a:lnSpc>
                <a:spcPct val="150000"/>
              </a:lnSpc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Говоря о мерах социальной поддержки следует сказать, что в  2017 году в бюджете края было предусмотрено  9,3 млрд. руб.  на социальную поддержку семей с детьми.  Все социальные пособия проиндексированы. </a:t>
            </a:r>
          </a:p>
          <a:p>
            <a:pPr algn="just">
              <a:lnSpc>
                <a:spcPct val="15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Пермском крае более 353 тысяч семей с детьми, из них 147 тысяч являются получателями различных пособий и выплат. Школьники из малообеспеченных многодетных семей дополнительно обеспечиваются школьной и спортивной формой, а также могут воспользоваться бесплатной путевкой в организации отдыха детей и оздоровления.</a:t>
            </a:r>
          </a:p>
          <a:p>
            <a:pPr algn="just">
              <a:lnSpc>
                <a:spcPct val="15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вопросах социальной поддержки семей с детьми,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сегодня, важно понимать и исходить от разности запросов семей с детьми.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видим совершенно другие семьи, с изменяющимся запросом на формы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поддержки. Общение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молодыми, многодетными семьями, показывает, что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необходимость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решении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определенных совершенно конкретных вопросов: будь –то льготная ипотека, решение вопросов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местах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детских садах, о качественном образовании и медицине, комфортных 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безопасные условия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месте проживания семьи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 такие новые форматы работы, как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участковые, инструменты, направленные на развитие самодостаточности семьи должны активно внедряться.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может состоять только из объема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 поддержки. Мера поддержки - это ситуация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господдержки 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определенный период,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решения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ситуации, обязательно с выходом из этой ситуации и результатом.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достаточно четко заявляет, и в законодательной базе и во всей политике,  которая транслируется через приоритетные проекты, - сегодня помощь оказывается адресно индивидуально решая локально ту или иную проблему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семьи.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Вектор благополучия семей должен быть направлен на повышение доходов семей с детьми, на создание условий для вхождения в рынок труда с определенными компетенциями и квалификацией.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 направления мы заложили в региональные проекты, проекты, реализуемые в рамках 10-летия Детства.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C1FFE0-22AC-4255-B2CB-C1A327164DB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956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57FAC-619F-448F-95FC-57FAB3D23AE2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670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4900" y="3085765"/>
            <a:ext cx="8447150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894" y="1020431"/>
            <a:ext cx="8245162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895" y="2495450"/>
            <a:ext cx="8245160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04463" y="5956142"/>
            <a:ext cx="21336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srgbClr val="FFFFFF">
                    <a:lumMod val="75000"/>
                    <a:lumOff val="25000"/>
                  </a:srgbClr>
                </a:solidFill>
              </a:rPr>
              <a:pPr/>
              <a:t>7/5/2019</a:t>
            </a:fld>
            <a:endParaRPr lang="en-US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5895" y="5951816"/>
            <a:ext cx="5187908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5956142"/>
            <a:ext cx="76233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FFFFFF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867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0214" y="614407"/>
            <a:ext cx="8482004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40619D"/>
                </a:solidFill>
              </a:rPr>
              <a:pPr/>
              <a:t>7/5/2019</a:t>
            </a:fld>
            <a:endParaRPr lang="en-US" dirty="0">
              <a:solidFill>
                <a:srgbClr val="40619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0619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40619D"/>
                </a:solidFill>
              </a:rPr>
              <a:pPr/>
              <a:t>‹#›</a:t>
            </a:fld>
            <a:endParaRPr lang="en-US" dirty="0">
              <a:solidFill>
                <a:srgbClr val="4061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808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3" y="599725"/>
            <a:ext cx="2180113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675729"/>
            <a:ext cx="1503123" cy="518307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5" y="675729"/>
            <a:ext cx="5922209" cy="518307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7" y="5956142"/>
            <a:ext cx="996106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srgbClr val="FFFFFF">
                    <a:lumMod val="75000"/>
                    <a:lumOff val="25000"/>
                  </a:srgbClr>
                </a:solidFill>
              </a:rPr>
              <a:pPr/>
              <a:t>7/5/2019</a:t>
            </a:fld>
            <a:endParaRPr lang="en-US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5" y="5951816"/>
            <a:ext cx="5922209" cy="365125"/>
          </a:xfrm>
        </p:spPr>
        <p:txBody>
          <a:bodyPr/>
          <a:lstStyle/>
          <a:p>
            <a:endParaRPr lang="en-US" dirty="0">
              <a:solidFill>
                <a:srgbClr val="40619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34963" y="5956142"/>
            <a:ext cx="873146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FFFFFF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03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214" y="614407"/>
            <a:ext cx="8482004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7" y="2180501"/>
            <a:ext cx="8272211" cy="367830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40619D"/>
                </a:solidFill>
              </a:rPr>
              <a:pPr/>
              <a:t>7/5/2019</a:t>
            </a:fld>
            <a:endParaRPr lang="en-US" dirty="0">
              <a:solidFill>
                <a:srgbClr val="40619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0619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7" y="5956142"/>
            <a:ext cx="789381" cy="365125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srgbClr val="40619D"/>
                </a:solidFill>
              </a:rPr>
              <a:pPr/>
              <a:t>‹#›</a:t>
            </a:fld>
            <a:endParaRPr lang="en-US" dirty="0">
              <a:solidFill>
                <a:srgbClr val="4061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622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5863" y="5141979"/>
            <a:ext cx="8468145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7" y="3043915"/>
            <a:ext cx="8272211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7" y="4541417"/>
            <a:ext cx="827221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srgbClr val="FFFFFF">
                    <a:lumMod val="75000"/>
                    <a:lumOff val="25000"/>
                  </a:srgbClr>
                </a:solidFill>
              </a:rPr>
              <a:pPr/>
              <a:t>7/5/2019</a:t>
            </a:fld>
            <a:endParaRPr lang="en-US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FFFFFF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75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4487" y="606554"/>
            <a:ext cx="847502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729658"/>
            <a:ext cx="8272212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894" y="2228004"/>
            <a:ext cx="4066793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313" y="2228004"/>
            <a:ext cx="4066794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40619D"/>
                </a:solidFill>
              </a:rPr>
              <a:pPr/>
              <a:t>7/5/2019</a:t>
            </a:fld>
            <a:endParaRPr lang="en-US" dirty="0">
              <a:solidFill>
                <a:srgbClr val="40619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0619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40619D"/>
                </a:solidFill>
              </a:rPr>
              <a:pPr/>
              <a:t>‹#›</a:t>
            </a:fld>
            <a:endParaRPr lang="en-US" dirty="0">
              <a:solidFill>
                <a:srgbClr val="4061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945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334487" y="606554"/>
            <a:ext cx="847502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35895" y="729658"/>
            <a:ext cx="8272212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416" y="2250897"/>
            <a:ext cx="3815306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896" y="2926052"/>
            <a:ext cx="4044825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2804" y="2250897"/>
            <a:ext cx="3815305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3" y="2926052"/>
            <a:ext cx="4044825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40619D"/>
                </a:solidFill>
              </a:rPr>
              <a:pPr/>
              <a:t>7/5/2019</a:t>
            </a:fld>
            <a:endParaRPr lang="en-US" dirty="0">
              <a:solidFill>
                <a:srgbClr val="40619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0619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40619D"/>
                </a:solidFill>
              </a:rPr>
              <a:pPr/>
              <a:t>‹#›</a:t>
            </a:fld>
            <a:endParaRPr lang="en-US" dirty="0">
              <a:solidFill>
                <a:srgbClr val="4061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426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512" y="606554"/>
            <a:ext cx="847502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1921" y="729658"/>
            <a:ext cx="8272212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40619D"/>
                </a:solidFill>
              </a:rPr>
              <a:pPr/>
              <a:t>7/5/2019</a:t>
            </a:fld>
            <a:endParaRPr lang="en-US" dirty="0">
              <a:solidFill>
                <a:srgbClr val="40619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0619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40619D"/>
                </a:solidFill>
              </a:rPr>
              <a:pPr/>
              <a:t>‹#›</a:t>
            </a:fld>
            <a:endParaRPr lang="en-US" dirty="0">
              <a:solidFill>
                <a:srgbClr val="4061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694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40619D"/>
                </a:solidFill>
              </a:rPr>
              <a:pPr/>
              <a:t>7/5/2019</a:t>
            </a:fld>
            <a:endParaRPr lang="en-US" dirty="0">
              <a:solidFill>
                <a:srgbClr val="40619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0619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40619D"/>
                </a:solidFill>
              </a:rPr>
              <a:pPr/>
              <a:t>‹#›</a:t>
            </a:fld>
            <a:endParaRPr lang="en-US" dirty="0">
              <a:solidFill>
                <a:srgbClr val="4061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984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335863" y="5141973"/>
            <a:ext cx="847365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5262296"/>
            <a:ext cx="3682084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862" y="601200"/>
            <a:ext cx="846963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9" y="5262301"/>
            <a:ext cx="4402490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srgbClr val="FFFFFF">
                    <a:lumMod val="75000"/>
                    <a:lumOff val="25000"/>
                  </a:srgbClr>
                </a:solidFill>
              </a:rPr>
              <a:pPr/>
              <a:t>7/5/2019</a:t>
            </a:fld>
            <a:endParaRPr lang="en-US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FFFFFF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801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4693389"/>
            <a:ext cx="8272212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5863" y="599725"/>
            <a:ext cx="8468144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5896" y="5260132"/>
            <a:ext cx="8272213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40619D"/>
                </a:solidFill>
              </a:rPr>
              <a:pPr/>
              <a:t>7/5/2019</a:t>
            </a:fld>
            <a:endParaRPr lang="en-US" dirty="0">
              <a:solidFill>
                <a:srgbClr val="40619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0619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40619D"/>
                </a:solidFill>
              </a:rPr>
              <a:pPr/>
              <a:t>‹#›</a:t>
            </a:fld>
            <a:endParaRPr lang="en-US" dirty="0">
              <a:solidFill>
                <a:srgbClr val="4061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878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5894" y="705124"/>
            <a:ext cx="8272212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4" y="2336003"/>
            <a:ext cx="8272212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04466" y="5956142"/>
            <a:ext cx="2133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srgbClr val="40619D"/>
                </a:solidFill>
              </a:rPr>
              <a:pPr defTabSz="457200"/>
              <a:t>7/5/2019</a:t>
            </a:fld>
            <a:endParaRPr lang="en-US" dirty="0">
              <a:solidFill>
                <a:srgbClr val="40619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5895" y="5951816"/>
            <a:ext cx="51879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pPr defTabSz="457200"/>
            <a:endParaRPr lang="en-US" dirty="0">
              <a:solidFill>
                <a:srgbClr val="40619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8727" y="5956142"/>
            <a:ext cx="7893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srgbClr val="40619D"/>
                </a:solidFill>
              </a:rPr>
              <a:pPr defTabSz="457200"/>
              <a:t>‹#›</a:t>
            </a:fld>
            <a:endParaRPr lang="en-US" dirty="0">
              <a:solidFill>
                <a:srgbClr val="40619D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181373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11443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Relationship Id="rId9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13" Type="http://schemas.openxmlformats.org/officeDocument/2006/relationships/image" Target="../media/image66.jpeg"/><Relationship Id="rId3" Type="http://schemas.openxmlformats.org/officeDocument/2006/relationships/image" Target="../media/image4.png"/><Relationship Id="rId7" Type="http://schemas.openxmlformats.org/officeDocument/2006/relationships/diagramColors" Target="../diagrams/colors13.xml"/><Relationship Id="rId12" Type="http://schemas.openxmlformats.org/officeDocument/2006/relationships/image" Target="../media/image6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3.xml"/><Relationship Id="rId11" Type="http://schemas.openxmlformats.org/officeDocument/2006/relationships/image" Target="../media/image64.jpeg"/><Relationship Id="rId5" Type="http://schemas.openxmlformats.org/officeDocument/2006/relationships/diagramLayout" Target="../diagrams/layout13.xml"/><Relationship Id="rId10" Type="http://schemas.openxmlformats.org/officeDocument/2006/relationships/image" Target="../media/image63.jpeg"/><Relationship Id="rId4" Type="http://schemas.openxmlformats.org/officeDocument/2006/relationships/diagramData" Target="../diagrams/data13.xml"/><Relationship Id="rId9" Type="http://schemas.openxmlformats.org/officeDocument/2006/relationships/image" Target="../media/image62.png"/><Relationship Id="rId14" Type="http://schemas.openxmlformats.org/officeDocument/2006/relationships/image" Target="../media/image6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13" Type="http://schemas.openxmlformats.org/officeDocument/2006/relationships/diagramLayout" Target="../diagrams/layout15.xml"/><Relationship Id="rId3" Type="http://schemas.openxmlformats.org/officeDocument/2006/relationships/image" Target="../media/image4.png"/><Relationship Id="rId7" Type="http://schemas.openxmlformats.org/officeDocument/2006/relationships/diagramData" Target="../diagrams/data14.xml"/><Relationship Id="rId12" Type="http://schemas.openxmlformats.org/officeDocument/2006/relationships/diagramData" Target="../diagrams/data15.xml"/><Relationship Id="rId2" Type="http://schemas.openxmlformats.org/officeDocument/2006/relationships/image" Target="../media/image3.png"/><Relationship Id="rId16" Type="http://schemas.microsoft.com/office/2007/relationships/diagramDrawing" Target="../diagrams/drawing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jpeg"/><Relationship Id="rId11" Type="http://schemas.microsoft.com/office/2007/relationships/diagramDrawing" Target="../diagrams/drawing14.xml"/><Relationship Id="rId5" Type="http://schemas.openxmlformats.org/officeDocument/2006/relationships/image" Target="../media/image69.jpeg"/><Relationship Id="rId15" Type="http://schemas.openxmlformats.org/officeDocument/2006/relationships/diagramColors" Target="../diagrams/colors15.xml"/><Relationship Id="rId10" Type="http://schemas.openxmlformats.org/officeDocument/2006/relationships/diagramColors" Target="../diagrams/colors14.xml"/><Relationship Id="rId4" Type="http://schemas.openxmlformats.org/officeDocument/2006/relationships/image" Target="../media/image68.jpeg"/><Relationship Id="rId9" Type="http://schemas.openxmlformats.org/officeDocument/2006/relationships/diagramQuickStyle" Target="../diagrams/quickStyle14.xml"/><Relationship Id="rId14" Type="http://schemas.openxmlformats.org/officeDocument/2006/relationships/diagramQuickStyle" Target="../diagrams/quickStyle15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13" Type="http://schemas.openxmlformats.org/officeDocument/2006/relationships/diagramColors" Target="../diagrams/colors17.xml"/><Relationship Id="rId18" Type="http://schemas.openxmlformats.org/officeDocument/2006/relationships/image" Target="../media/image75.jpeg"/><Relationship Id="rId3" Type="http://schemas.openxmlformats.org/officeDocument/2006/relationships/image" Target="../media/image4.png"/><Relationship Id="rId7" Type="http://schemas.openxmlformats.org/officeDocument/2006/relationships/diagramColors" Target="../diagrams/colors16.xml"/><Relationship Id="rId12" Type="http://schemas.openxmlformats.org/officeDocument/2006/relationships/diagramQuickStyle" Target="../diagrams/quickStyle17.xml"/><Relationship Id="rId17" Type="http://schemas.openxmlformats.org/officeDocument/2006/relationships/image" Target="../media/image74.jpeg"/><Relationship Id="rId2" Type="http://schemas.openxmlformats.org/officeDocument/2006/relationships/image" Target="../media/image3.png"/><Relationship Id="rId16" Type="http://schemas.openxmlformats.org/officeDocument/2006/relationships/image" Target="../media/image73.jpeg"/><Relationship Id="rId20" Type="http://schemas.openxmlformats.org/officeDocument/2006/relationships/image" Target="../media/image77.jpe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6.xml"/><Relationship Id="rId11" Type="http://schemas.openxmlformats.org/officeDocument/2006/relationships/diagramLayout" Target="../diagrams/layout17.xml"/><Relationship Id="rId5" Type="http://schemas.openxmlformats.org/officeDocument/2006/relationships/diagramLayout" Target="../diagrams/layout16.xml"/><Relationship Id="rId15" Type="http://schemas.openxmlformats.org/officeDocument/2006/relationships/image" Target="../media/image72.jpeg"/><Relationship Id="rId10" Type="http://schemas.openxmlformats.org/officeDocument/2006/relationships/diagramData" Target="../diagrams/data17.xml"/><Relationship Id="rId19" Type="http://schemas.openxmlformats.org/officeDocument/2006/relationships/image" Target="../media/image76.jpeg"/><Relationship Id="rId4" Type="http://schemas.openxmlformats.org/officeDocument/2006/relationships/diagramData" Target="../diagrams/data16.xml"/><Relationship Id="rId9" Type="http://schemas.openxmlformats.org/officeDocument/2006/relationships/image" Target="../media/image71.png"/><Relationship Id="rId14" Type="http://schemas.microsoft.com/office/2007/relationships/diagramDrawing" Target="../diagrams/drawing1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8.xml"/><Relationship Id="rId11" Type="http://schemas.openxmlformats.org/officeDocument/2006/relationships/image" Target="../media/image80.jpeg"/><Relationship Id="rId5" Type="http://schemas.openxmlformats.org/officeDocument/2006/relationships/diagramLayout" Target="../diagrams/layout18.xml"/><Relationship Id="rId10" Type="http://schemas.openxmlformats.org/officeDocument/2006/relationships/image" Target="../media/image79.jpeg"/><Relationship Id="rId4" Type="http://schemas.openxmlformats.org/officeDocument/2006/relationships/diagramData" Target="../diagrams/data18.xml"/><Relationship Id="rId9" Type="http://schemas.openxmlformats.org/officeDocument/2006/relationships/image" Target="../media/image78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9.xml"/><Relationship Id="rId11" Type="http://schemas.openxmlformats.org/officeDocument/2006/relationships/image" Target="../media/image83.jpeg"/><Relationship Id="rId5" Type="http://schemas.openxmlformats.org/officeDocument/2006/relationships/diagramLayout" Target="../diagrams/layout19.xml"/><Relationship Id="rId10" Type="http://schemas.openxmlformats.org/officeDocument/2006/relationships/image" Target="../media/image82.jpeg"/><Relationship Id="rId4" Type="http://schemas.openxmlformats.org/officeDocument/2006/relationships/diagramData" Target="../diagrams/data19.xml"/><Relationship Id="rId9" Type="http://schemas.openxmlformats.org/officeDocument/2006/relationships/image" Target="../media/image81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20.xml"/><Relationship Id="rId11" Type="http://schemas.openxmlformats.org/officeDocument/2006/relationships/image" Target="../media/image86.jpeg"/><Relationship Id="rId5" Type="http://schemas.openxmlformats.org/officeDocument/2006/relationships/diagramLayout" Target="../diagrams/layout20.xml"/><Relationship Id="rId10" Type="http://schemas.openxmlformats.org/officeDocument/2006/relationships/image" Target="../media/image85.jpeg"/><Relationship Id="rId4" Type="http://schemas.openxmlformats.org/officeDocument/2006/relationships/diagramData" Target="../diagrams/data20.xml"/><Relationship Id="rId9" Type="http://schemas.openxmlformats.org/officeDocument/2006/relationships/image" Target="../media/image84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1.xml"/><Relationship Id="rId13" Type="http://schemas.microsoft.com/office/2007/relationships/diagramDrawing" Target="../diagrams/drawing22.xml"/><Relationship Id="rId18" Type="http://schemas.microsoft.com/office/2007/relationships/diagramDrawing" Target="../diagrams/drawing23.xml"/><Relationship Id="rId3" Type="http://schemas.openxmlformats.org/officeDocument/2006/relationships/image" Target="../media/image4.png"/><Relationship Id="rId21" Type="http://schemas.openxmlformats.org/officeDocument/2006/relationships/image" Target="../media/image88.png"/><Relationship Id="rId7" Type="http://schemas.openxmlformats.org/officeDocument/2006/relationships/diagramColors" Target="../diagrams/colors21.xml"/><Relationship Id="rId12" Type="http://schemas.openxmlformats.org/officeDocument/2006/relationships/diagramColors" Target="../diagrams/colors22.xml"/><Relationship Id="rId17" Type="http://schemas.openxmlformats.org/officeDocument/2006/relationships/diagramColors" Target="../diagrams/colors23.xml"/><Relationship Id="rId2" Type="http://schemas.openxmlformats.org/officeDocument/2006/relationships/image" Target="../media/image3.png"/><Relationship Id="rId16" Type="http://schemas.openxmlformats.org/officeDocument/2006/relationships/diagramQuickStyle" Target="../diagrams/quickStyle23.xml"/><Relationship Id="rId20" Type="http://schemas.openxmlformats.org/officeDocument/2006/relationships/image" Target="../media/image87.jpe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21.xml"/><Relationship Id="rId11" Type="http://schemas.openxmlformats.org/officeDocument/2006/relationships/diagramQuickStyle" Target="../diagrams/quickStyle22.xml"/><Relationship Id="rId5" Type="http://schemas.openxmlformats.org/officeDocument/2006/relationships/diagramLayout" Target="../diagrams/layout21.xml"/><Relationship Id="rId15" Type="http://schemas.openxmlformats.org/officeDocument/2006/relationships/diagramLayout" Target="../diagrams/layout23.xml"/><Relationship Id="rId10" Type="http://schemas.openxmlformats.org/officeDocument/2006/relationships/diagramLayout" Target="../diagrams/layout22.xml"/><Relationship Id="rId19" Type="http://schemas.openxmlformats.org/officeDocument/2006/relationships/image" Target="../media/image16.png"/><Relationship Id="rId4" Type="http://schemas.openxmlformats.org/officeDocument/2006/relationships/diagramData" Target="../diagrams/data21.xml"/><Relationship Id="rId9" Type="http://schemas.openxmlformats.org/officeDocument/2006/relationships/diagramData" Target="../diagrams/data22.xml"/><Relationship Id="rId14" Type="http://schemas.openxmlformats.org/officeDocument/2006/relationships/diagramData" Target="../diagrams/data23.xml"/><Relationship Id="rId22" Type="http://schemas.openxmlformats.org/officeDocument/2006/relationships/image" Target="../media/image8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4.xml"/><Relationship Id="rId13" Type="http://schemas.openxmlformats.org/officeDocument/2006/relationships/diagramQuickStyle" Target="../diagrams/quickStyle25.xml"/><Relationship Id="rId18" Type="http://schemas.openxmlformats.org/officeDocument/2006/relationships/image" Target="../media/image94.jpeg"/><Relationship Id="rId3" Type="http://schemas.openxmlformats.org/officeDocument/2006/relationships/image" Target="../media/image4.png"/><Relationship Id="rId21" Type="http://schemas.openxmlformats.org/officeDocument/2006/relationships/image" Target="../media/image97.png"/><Relationship Id="rId7" Type="http://schemas.openxmlformats.org/officeDocument/2006/relationships/diagramLayout" Target="../diagrams/layout24.xml"/><Relationship Id="rId12" Type="http://schemas.openxmlformats.org/officeDocument/2006/relationships/diagramLayout" Target="../diagrams/layout25.xml"/><Relationship Id="rId17" Type="http://schemas.openxmlformats.org/officeDocument/2006/relationships/image" Target="../media/image93.jpeg"/><Relationship Id="rId2" Type="http://schemas.openxmlformats.org/officeDocument/2006/relationships/image" Target="../media/image3.png"/><Relationship Id="rId16" Type="http://schemas.openxmlformats.org/officeDocument/2006/relationships/image" Target="../media/image92.jpeg"/><Relationship Id="rId20" Type="http://schemas.openxmlformats.org/officeDocument/2006/relationships/image" Target="../media/image96.jpeg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24.xml"/><Relationship Id="rId11" Type="http://schemas.openxmlformats.org/officeDocument/2006/relationships/diagramData" Target="../diagrams/data25.xml"/><Relationship Id="rId5" Type="http://schemas.openxmlformats.org/officeDocument/2006/relationships/image" Target="../media/image91.png"/><Relationship Id="rId15" Type="http://schemas.microsoft.com/office/2007/relationships/diagramDrawing" Target="../diagrams/drawing25.xml"/><Relationship Id="rId10" Type="http://schemas.microsoft.com/office/2007/relationships/diagramDrawing" Target="../diagrams/drawing24.xml"/><Relationship Id="rId19" Type="http://schemas.openxmlformats.org/officeDocument/2006/relationships/image" Target="../media/image95.jpeg"/><Relationship Id="rId4" Type="http://schemas.openxmlformats.org/officeDocument/2006/relationships/image" Target="../media/image90.png"/><Relationship Id="rId9" Type="http://schemas.openxmlformats.org/officeDocument/2006/relationships/diagramColors" Target="../diagrams/colors24.xml"/><Relationship Id="rId14" Type="http://schemas.openxmlformats.org/officeDocument/2006/relationships/diagramColors" Target="../diagrams/colors2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6.xml"/><Relationship Id="rId13" Type="http://schemas.openxmlformats.org/officeDocument/2006/relationships/image" Target="../media/image102.png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26.xml"/><Relationship Id="rId12" Type="http://schemas.openxmlformats.org/officeDocument/2006/relationships/image" Target="../media/image101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26.xml"/><Relationship Id="rId11" Type="http://schemas.openxmlformats.org/officeDocument/2006/relationships/image" Target="../media/image100.jpeg"/><Relationship Id="rId5" Type="http://schemas.openxmlformats.org/officeDocument/2006/relationships/diagramData" Target="../diagrams/data26.xml"/><Relationship Id="rId10" Type="http://schemas.openxmlformats.org/officeDocument/2006/relationships/image" Target="../media/image99.png"/><Relationship Id="rId4" Type="http://schemas.openxmlformats.org/officeDocument/2006/relationships/image" Target="../media/image4.png"/><Relationship Id="rId9" Type="http://schemas.microsoft.com/office/2007/relationships/diagramDrawing" Target="../diagrams/drawing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diagramColors" Target="../diagrams/colors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QuickStyle" Target="../diagrams/quickStyl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Layout" Target="../diagrams/layout2.xml"/><Relationship Id="rId5" Type="http://schemas.openxmlformats.org/officeDocument/2006/relationships/diagramQuickStyle" Target="../diagrams/quickStyle1.xml"/><Relationship Id="rId10" Type="http://schemas.openxmlformats.org/officeDocument/2006/relationships/diagramData" Target="../diagrams/data2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.png"/><Relationship Id="rId14" Type="http://schemas.microsoft.com/office/2007/relationships/diagramDrawing" Target="../diagrams/drawing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diagramData" Target="../diagrams/data27.xml"/><Relationship Id="rId3" Type="http://schemas.openxmlformats.org/officeDocument/2006/relationships/image" Target="../media/image4.png"/><Relationship Id="rId7" Type="http://schemas.openxmlformats.org/officeDocument/2006/relationships/image" Target="../media/image105.jpeg"/><Relationship Id="rId12" Type="http://schemas.openxmlformats.org/officeDocument/2006/relationships/image" Target="../media/image110.png"/><Relationship Id="rId17" Type="http://schemas.microsoft.com/office/2007/relationships/diagramDrawing" Target="../diagrams/drawing27.xml"/><Relationship Id="rId2" Type="http://schemas.openxmlformats.org/officeDocument/2006/relationships/image" Target="../media/image3.png"/><Relationship Id="rId16" Type="http://schemas.openxmlformats.org/officeDocument/2006/relationships/diagramColors" Target="../diagrams/colors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90.png"/><Relationship Id="rId15" Type="http://schemas.openxmlformats.org/officeDocument/2006/relationships/diagramQuickStyle" Target="../diagrams/quickStyle27.xml"/><Relationship Id="rId10" Type="http://schemas.openxmlformats.org/officeDocument/2006/relationships/image" Target="../media/image108.png"/><Relationship Id="rId4" Type="http://schemas.openxmlformats.org/officeDocument/2006/relationships/image" Target="../media/image103.png"/><Relationship Id="rId9" Type="http://schemas.openxmlformats.org/officeDocument/2006/relationships/image" Target="../media/image107.png"/><Relationship Id="rId14" Type="http://schemas.openxmlformats.org/officeDocument/2006/relationships/diagramLayout" Target="../diagrams/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18" Type="http://schemas.openxmlformats.org/officeDocument/2006/relationships/diagramLayout" Target="../diagrams/layout5.xml"/><Relationship Id="rId3" Type="http://schemas.openxmlformats.org/officeDocument/2006/relationships/image" Target="../media/image5.png"/><Relationship Id="rId21" Type="http://schemas.microsoft.com/office/2007/relationships/diagramDrawing" Target="../diagrams/drawing5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17" Type="http://schemas.openxmlformats.org/officeDocument/2006/relationships/diagramData" Target="../diagrams/data5.xml"/><Relationship Id="rId2" Type="http://schemas.openxmlformats.org/officeDocument/2006/relationships/notesSlide" Target="../notesSlides/notesSlide3.xml"/><Relationship Id="rId16" Type="http://schemas.microsoft.com/office/2007/relationships/diagramDrawing" Target="../diagrams/drawing4.xml"/><Relationship Id="rId20" Type="http://schemas.openxmlformats.org/officeDocument/2006/relationships/diagramColors" Target="../diagrams/colors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diagramDrawing" Target="../diagrams/drawing3.xml"/><Relationship Id="rId5" Type="http://schemas.openxmlformats.org/officeDocument/2006/relationships/image" Target="../media/image3.png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19" Type="http://schemas.openxmlformats.org/officeDocument/2006/relationships/diagramQuickStyle" Target="../diagrams/quickStyle5.xml"/><Relationship Id="rId4" Type="http://schemas.openxmlformats.org/officeDocument/2006/relationships/image" Target="../media/image6.png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Relationship Id="rId2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3.wdp"/><Relationship Id="rId18" Type="http://schemas.openxmlformats.org/officeDocument/2006/relationships/diagramQuickStyle" Target="../diagrams/quickStyle6.xml"/><Relationship Id="rId3" Type="http://schemas.openxmlformats.org/officeDocument/2006/relationships/image" Target="../media/image8.png"/><Relationship Id="rId21" Type="http://schemas.openxmlformats.org/officeDocument/2006/relationships/image" Target="../media/image1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diagramLayout" Target="../diagrams/layout6.xml"/><Relationship Id="rId2" Type="http://schemas.openxmlformats.org/officeDocument/2006/relationships/notesSlide" Target="../notesSlides/notesSlide4.xml"/><Relationship Id="rId16" Type="http://schemas.openxmlformats.org/officeDocument/2006/relationships/diagramData" Target="../diagrams/data6.xml"/><Relationship Id="rId20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4.png"/><Relationship Id="rId10" Type="http://schemas.openxmlformats.org/officeDocument/2006/relationships/image" Target="../media/image13.png"/><Relationship Id="rId19" Type="http://schemas.openxmlformats.org/officeDocument/2006/relationships/diagramColors" Target="../diagrams/colors6.xml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diagramLayout" Target="../diagrams/layout7.xml"/><Relationship Id="rId18" Type="http://schemas.openxmlformats.org/officeDocument/2006/relationships/image" Target="../media/image9.png"/><Relationship Id="rId3" Type="http://schemas.openxmlformats.org/officeDocument/2006/relationships/image" Target="../media/image17.png"/><Relationship Id="rId21" Type="http://schemas.openxmlformats.org/officeDocument/2006/relationships/image" Target="../media/image10.png"/><Relationship Id="rId7" Type="http://schemas.openxmlformats.org/officeDocument/2006/relationships/image" Target="../media/image20.png"/><Relationship Id="rId12" Type="http://schemas.openxmlformats.org/officeDocument/2006/relationships/diagramData" Target="../diagrams/data7.xml"/><Relationship Id="rId17" Type="http://schemas.openxmlformats.org/officeDocument/2006/relationships/image" Target="../media/image12.png"/><Relationship Id="rId25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6" Type="http://schemas.microsoft.com/office/2007/relationships/diagramDrawing" Target="../diagrams/drawing7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16.png"/><Relationship Id="rId24" Type="http://schemas.openxmlformats.org/officeDocument/2006/relationships/image" Target="../media/image23.png"/><Relationship Id="rId5" Type="http://schemas.openxmlformats.org/officeDocument/2006/relationships/image" Target="../media/image19.png"/><Relationship Id="rId15" Type="http://schemas.openxmlformats.org/officeDocument/2006/relationships/diagramColors" Target="../diagrams/colors7.xml"/><Relationship Id="rId23" Type="http://schemas.openxmlformats.org/officeDocument/2006/relationships/image" Target="../media/image22.png"/><Relationship Id="rId10" Type="http://schemas.openxmlformats.org/officeDocument/2006/relationships/image" Target="../media/image4.png"/><Relationship Id="rId19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openxmlformats.org/officeDocument/2006/relationships/image" Target="../media/image3.png"/><Relationship Id="rId14" Type="http://schemas.openxmlformats.org/officeDocument/2006/relationships/diagramQuickStyle" Target="../diagrams/quickStyle7.xml"/><Relationship Id="rId22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8.xml"/><Relationship Id="rId11" Type="http://schemas.openxmlformats.org/officeDocument/2006/relationships/image" Target="../media/image27.png"/><Relationship Id="rId5" Type="http://schemas.openxmlformats.org/officeDocument/2006/relationships/diagramData" Target="../diagrams/data8.xml"/><Relationship Id="rId10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microsoft.com/office/2007/relationships/diagramDrawing" Target="../diagrams/drawing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13" Type="http://schemas.openxmlformats.org/officeDocument/2006/relationships/image" Target="../media/image32.jpeg"/><Relationship Id="rId18" Type="http://schemas.openxmlformats.org/officeDocument/2006/relationships/image" Target="../media/image37.jpeg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9.xml"/><Relationship Id="rId12" Type="http://schemas.openxmlformats.org/officeDocument/2006/relationships/image" Target="../media/image31.jpeg"/><Relationship Id="rId17" Type="http://schemas.openxmlformats.org/officeDocument/2006/relationships/image" Target="../media/image36.jpeg"/><Relationship Id="rId2" Type="http://schemas.openxmlformats.org/officeDocument/2006/relationships/image" Target="../media/image3.png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9.xml"/><Relationship Id="rId11" Type="http://schemas.openxmlformats.org/officeDocument/2006/relationships/image" Target="../media/image30.jpeg"/><Relationship Id="rId5" Type="http://schemas.openxmlformats.org/officeDocument/2006/relationships/diagramData" Target="../diagrams/data9.xml"/><Relationship Id="rId15" Type="http://schemas.openxmlformats.org/officeDocument/2006/relationships/image" Target="../media/image34.jpeg"/><Relationship Id="rId10" Type="http://schemas.openxmlformats.org/officeDocument/2006/relationships/image" Target="../media/image29.jpeg"/><Relationship Id="rId19" Type="http://schemas.openxmlformats.org/officeDocument/2006/relationships/image" Target="../media/image38.jpeg"/><Relationship Id="rId4" Type="http://schemas.openxmlformats.org/officeDocument/2006/relationships/image" Target="../media/image28.jpeg"/><Relationship Id="rId9" Type="http://schemas.microsoft.com/office/2007/relationships/diagramDrawing" Target="../diagrams/drawing9.xml"/><Relationship Id="rId1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jpe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diagramData" Target="../diagrams/data11.xml"/><Relationship Id="rId18" Type="http://schemas.openxmlformats.org/officeDocument/2006/relationships/image" Target="../media/image55.jpeg"/><Relationship Id="rId3" Type="http://schemas.openxmlformats.org/officeDocument/2006/relationships/image" Target="../media/image4.png"/><Relationship Id="rId21" Type="http://schemas.openxmlformats.org/officeDocument/2006/relationships/image" Target="../media/image58.jpeg"/><Relationship Id="rId7" Type="http://schemas.openxmlformats.org/officeDocument/2006/relationships/image" Target="../media/image39.png"/><Relationship Id="rId12" Type="http://schemas.microsoft.com/office/2007/relationships/diagramDrawing" Target="../diagrams/drawing10.xml"/><Relationship Id="rId17" Type="http://schemas.microsoft.com/office/2007/relationships/diagramDrawing" Target="../diagrams/drawing11.xml"/><Relationship Id="rId2" Type="http://schemas.openxmlformats.org/officeDocument/2006/relationships/image" Target="../media/image3.png"/><Relationship Id="rId16" Type="http://schemas.openxmlformats.org/officeDocument/2006/relationships/diagramColors" Target="../diagrams/colors11.xml"/><Relationship Id="rId20" Type="http://schemas.openxmlformats.org/officeDocument/2006/relationships/image" Target="../media/image5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11" Type="http://schemas.openxmlformats.org/officeDocument/2006/relationships/diagramColors" Target="../diagrams/colors10.xml"/><Relationship Id="rId5" Type="http://schemas.openxmlformats.org/officeDocument/2006/relationships/image" Target="../media/image40.png"/><Relationship Id="rId15" Type="http://schemas.openxmlformats.org/officeDocument/2006/relationships/diagramQuickStyle" Target="../diagrams/quickStyle11.xml"/><Relationship Id="rId23" Type="http://schemas.openxmlformats.org/officeDocument/2006/relationships/image" Target="../media/image60.jpeg"/><Relationship Id="rId10" Type="http://schemas.openxmlformats.org/officeDocument/2006/relationships/diagramQuickStyle" Target="../diagrams/quickStyle10.xml"/><Relationship Id="rId19" Type="http://schemas.openxmlformats.org/officeDocument/2006/relationships/image" Target="../media/image56.jpeg"/><Relationship Id="rId4" Type="http://schemas.openxmlformats.org/officeDocument/2006/relationships/image" Target="../media/image54.png"/><Relationship Id="rId9" Type="http://schemas.openxmlformats.org/officeDocument/2006/relationships/diagramLayout" Target="../diagrams/layout10.xml"/><Relationship Id="rId14" Type="http://schemas.openxmlformats.org/officeDocument/2006/relationships/diagramLayout" Target="../diagrams/layout11.xml"/><Relationship Id="rId22" Type="http://schemas.openxmlformats.org/officeDocument/2006/relationships/image" Target="../media/image5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12160" y="0"/>
            <a:ext cx="2884920" cy="536361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ru-RU" sz="2800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ru-RU" sz="1800" dirty="0">
                <a:solidFill>
                  <a:schemeClr val="tx1"/>
                </a:solidFill>
              </a:rPr>
              <a:t/>
            </a:r>
            <a:br>
              <a:rPr lang="ru-RU" sz="1800" dirty="0">
                <a:solidFill>
                  <a:schemeClr val="tx1"/>
                </a:solidFill>
              </a:rPr>
            </a:b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55776" y="5503463"/>
            <a:ext cx="65882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МИКОВ ПАВЕЛ ВЛАДИМИРОВИЧ, </a:t>
            </a:r>
          </a:p>
          <a:p>
            <a:pPr algn="ctr" defTabSz="457200"/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УПОЛНОМОЧЕННЫЙ ПО ПРАВАМ ЧЕЛОВЕКА </a:t>
            </a:r>
          </a:p>
          <a:p>
            <a:pPr algn="ctr" defTabSz="457200"/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ПЕРМСКОМ КРАЕ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0" y="1988840"/>
            <a:ext cx="9144000" cy="195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entury Gothic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entury Gothic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entury Gothic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entury Gothic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457200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РЕГИОНАЛЬНАЯ </a:t>
            </a:r>
          </a:p>
          <a:p>
            <a:pPr algn="ctr" defTabSz="457200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СЕМЕЙНАЯ ПОЛИТИКА </a:t>
            </a:r>
          </a:p>
          <a:p>
            <a:pPr algn="ctr" defTabSz="457200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ПЕРМСКОГО КРАЯ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6" name="Picture 2" descr="C:\Users\esistomina\Desktop\лого УПЧ только овал и подпис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474597"/>
            <a:ext cx="1783751" cy="98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372200" y="-21166"/>
            <a:ext cx="2411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Йошкар-Ола, </a:t>
            </a:r>
            <a:endParaRPr lang="ru-RU" sz="14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457200"/>
            <a:r>
              <a:rPr lang="ru-RU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08 июля 2019 год</a:t>
            </a:r>
            <a:endParaRPr lang="ru-RU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C:\Users\esistomina\Desktop\Зеленая ф\Логотипы\17113_html_m15081a4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196016"/>
            <a:ext cx="669980" cy="128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692696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Семейный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форум Республики Марий Эл</a:t>
            </a:r>
          </a:p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«Будущее Марий Эл: действуем вместе в интересах семьи и детей»</a:t>
            </a:r>
          </a:p>
          <a:p>
            <a:pPr algn="ctr"/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082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esistomina\Desktop\Зеленая ф\Логотипы\17113_html_m15081a4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48" y="27534"/>
            <a:ext cx="241993" cy="4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esistomina\Desktop\лого УПЧ только овал и подпись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66"/>
            <a:ext cx="846186" cy="4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0" y="2457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263360092"/>
              </p:ext>
            </p:extLst>
          </p:nvPr>
        </p:nvGraphicFramePr>
        <p:xfrm>
          <a:off x="107504" y="1268761"/>
          <a:ext cx="4464496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074" name="Picture 2" descr="C:\Users\esistomina\Desktop\Карта Края без городов ЗС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676" y="1523578"/>
            <a:ext cx="4277812" cy="521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86676" y="1324799"/>
            <a:ext cx="445732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ОХВАТ  ТЕРРИТОРИЙ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03848" y="6320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Семейный форум Республики Марий 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Эл 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«Будущее Марий Эл: действуем вместе в интересах семьи и детей»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0" y="572997"/>
            <a:ext cx="9144000" cy="50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700" b="1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АССОЦИАЦИЯ ЗАМЕЩАЮЩИХ СЕМЕЙ ПЕРМСКОГО КРАЯ</a:t>
            </a:r>
            <a:endParaRPr lang="ru-RU" sz="3700" b="1" cap="none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302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esistomina\Desktop\лого УПЧ только овал и подпись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6186" cy="4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esistomina\Desktop\Зеленая ф\Логотипы\17113_html_m15081a4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48" y="0"/>
            <a:ext cx="241993" cy="4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203848" y="6320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Семейный форум Республики Марий 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Эл 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«Будущее Марий Эл: действуем вместе в интересах семьи и детей»</a:t>
            </a: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317405152"/>
              </p:ext>
            </p:extLst>
          </p:nvPr>
        </p:nvGraphicFramePr>
        <p:xfrm>
          <a:off x="107504" y="620688"/>
          <a:ext cx="7272808" cy="6120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790" y="650500"/>
            <a:ext cx="1609200" cy="1656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 descr="F:\10 лет ИУППР\Обложка 3\IMG_1151.JPG"/>
          <p:cNvPicPr>
            <a:picLocks noChangeAspect="1" noChangeArrowheads="1"/>
          </p:cNvPicPr>
          <p:nvPr/>
        </p:nvPicPr>
        <p:blipFill>
          <a:blip r:embed="rId10" cstate="print"/>
          <a:srcRect l="482" t="3065" r="8202"/>
          <a:stretch>
            <a:fillRect/>
          </a:stretch>
        </p:blipFill>
        <p:spPr bwMode="auto">
          <a:xfrm>
            <a:off x="7452320" y="2187008"/>
            <a:ext cx="1608859" cy="1049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6" descr="C:\Users\esistomina\Desktop\2018\Фото\Миков\Мероприятия\Финансовая грамотность ГРАНИ\20180911_11165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01"/>
          <a:stretch/>
        </p:blipFill>
        <p:spPr bwMode="auto">
          <a:xfrm>
            <a:off x="7452320" y="3082341"/>
            <a:ext cx="1608859" cy="8639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abt2018062729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53123" y="3789040"/>
            <a:ext cx="1620585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1000" r="4326" b="9401"/>
          <a:stretch/>
        </p:blipFill>
        <p:spPr>
          <a:xfrm>
            <a:off x="7453123" y="4763672"/>
            <a:ext cx="1608056" cy="1080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055" r="-374"/>
          <a:stretch/>
        </p:blipFill>
        <p:spPr>
          <a:xfrm>
            <a:off x="7452319" y="5748984"/>
            <a:ext cx="1608859" cy="1080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110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esistomina\Desktop\лого УПЧ только овал и подпись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6186" cy="4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esistomina\Desktop\Зеленая ф\Логотипы\17113_html_m15081a4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48" y="0"/>
            <a:ext cx="241993" cy="4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203848" y="6320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Семейный форум Республики Марий 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Эл 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«Будущее Марий Эл: действуем вместе в интересах семьи и детей»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692696"/>
            <a:ext cx="9144000" cy="5040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cap="none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АССОЦИАЦИЯ ПОМОЩИ ДЕТЯМ С ИНВАЛИДНОСТЬЮ </a:t>
            </a:r>
          </a:p>
          <a:p>
            <a:pPr algn="ctr"/>
            <a:r>
              <a:rPr lang="ru-RU" sz="2000" b="1" cap="none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 ОГРАНИЧЕННЫМИ ВОЗМОЖНОСТЯМИ ЗДОРОВЬЯ </a:t>
            </a:r>
            <a:r>
              <a:rPr lang="ru-RU" sz="2000" b="1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ПЕРМСКОГО </a:t>
            </a:r>
            <a:r>
              <a:rPr lang="ru-RU" sz="2000" b="1" cap="none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КРАЯ</a:t>
            </a:r>
          </a:p>
        </p:txBody>
      </p:sp>
      <p:pic>
        <p:nvPicPr>
          <p:cNvPr id="4098" name="Picture 2" descr="C:\Users\esistomina\Desktop\IMG_915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" t="34327" r="3154" b="572"/>
          <a:stretch/>
        </p:blipFill>
        <p:spPr bwMode="auto">
          <a:xfrm>
            <a:off x="0" y="5133395"/>
            <a:ext cx="3707904" cy="1724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" b="1"/>
          <a:stretch/>
        </p:blipFill>
        <p:spPr>
          <a:xfrm>
            <a:off x="3707904" y="5133395"/>
            <a:ext cx="2569117" cy="1724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Объект 3"/>
          <p:cNvPicPr>
            <a:picLocks noGrp="1"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0" r="9543"/>
          <a:stretch/>
        </p:blipFill>
        <p:spPr bwMode="auto">
          <a:xfrm>
            <a:off x="6277021" y="5133395"/>
            <a:ext cx="2866979" cy="172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8654694"/>
              </p:ext>
            </p:extLst>
          </p:nvPr>
        </p:nvGraphicFramePr>
        <p:xfrm>
          <a:off x="-24124" y="1052736"/>
          <a:ext cx="3545783" cy="4080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356984517"/>
              </p:ext>
            </p:extLst>
          </p:nvPr>
        </p:nvGraphicFramePr>
        <p:xfrm>
          <a:off x="3563888" y="1227295"/>
          <a:ext cx="5580112" cy="3906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45331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esistomina\Desktop\лого УПЧ только овал и подпись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6186" cy="4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esistomina\Desktop\Зеленая ф\Логотипы\17113_html_m15081a4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48" y="0"/>
            <a:ext cx="241993" cy="4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203848" y="6320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Семейный форум Республики Марий 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Эл 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«Будущее Марий Эл: действуем вместе в интересах семьи и детей»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1" y="980728"/>
            <a:ext cx="7944123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cap="none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РЕГИОНАЛЬНАЯ ОБЩЕСТВЕННАЯ ОРГАНИЗАЦИЯ </a:t>
            </a:r>
          </a:p>
          <a:p>
            <a:pPr algn="ctr"/>
            <a:r>
              <a:rPr lang="ru-RU" sz="2400" b="1" cap="none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«МНОГОДЕТНЫЕ ПЕРМСКОГО КРАЯ»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854319982"/>
              </p:ext>
            </p:extLst>
          </p:nvPr>
        </p:nvGraphicFramePr>
        <p:xfrm>
          <a:off x="107504" y="1412776"/>
          <a:ext cx="8820472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123" y="595239"/>
            <a:ext cx="1131015" cy="1131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368336521"/>
              </p:ext>
            </p:extLst>
          </p:nvPr>
        </p:nvGraphicFramePr>
        <p:xfrm>
          <a:off x="83078" y="3717032"/>
          <a:ext cx="6001090" cy="3112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5124" name="Picture 4" descr="https://pp.userapi.com/c853520/v853520337/61476/vzXaAgmIhY0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703635"/>
            <a:ext cx="1656184" cy="11308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pp.userapi.com/c850616/v850616248/58b59/MHMZ_qimq3w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033" y="3708624"/>
            <a:ext cx="1632574" cy="10879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pp.userapi.com/c846124/v846124089/13b8fc/wXsLbxXHpcY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307" y="3703635"/>
            <a:ext cx="2398665" cy="1598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pp.userapi.com/6bwIF7gaz5ZRU2dk9wnFSRolZiIHOrPsw_KLYA/Vzs2-l-49r0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367" y="5284934"/>
            <a:ext cx="2320543" cy="1548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pp.userapi.com/c837725/v837725723/4d615/iBV7gwPG4vM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33" y="5737350"/>
            <a:ext cx="1644374" cy="10958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s://pp.userapi.com/c837725/v837725723/4d5d4/t70ZMcqSNik.jp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9" b="33352"/>
          <a:stretch/>
        </p:blipFill>
        <p:spPr bwMode="auto">
          <a:xfrm>
            <a:off x="3437874" y="5737351"/>
            <a:ext cx="1581554" cy="1120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2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esistomina\Desktop\лого УПЧ только овал и подпись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6186" cy="4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esistomina\Desktop\Зеленая ф\Логотипы\17113_html_m15081a4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48" y="0"/>
            <a:ext cx="241993" cy="4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203848" y="6320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Семейный форум Республики Марий 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Эл 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«Будущее Марий Эл: действуем вместе в интересах семьи и детей»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706961536"/>
              </p:ext>
            </p:extLst>
          </p:nvPr>
        </p:nvGraphicFramePr>
        <p:xfrm>
          <a:off x="107504" y="620688"/>
          <a:ext cx="8928992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146" name="Picture 2" descr="D:\2018 год\ЕД УППР 2017\фото ЕД\4\IMG_325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3" r="7219"/>
          <a:stretch/>
        </p:blipFill>
        <p:spPr bwMode="auto">
          <a:xfrm>
            <a:off x="6156176" y="4118589"/>
            <a:ext cx="2878050" cy="2386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7" name="Picture 3" descr="C:\Users\esistomina\Desktop\IMG_2230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r="6591"/>
          <a:stretch/>
        </p:blipFill>
        <p:spPr bwMode="auto">
          <a:xfrm>
            <a:off x="107504" y="4463949"/>
            <a:ext cx="2662905" cy="2019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0" name="Picture 6" descr="D:\2018 год\ЕД УППР 2017\фото ЕД\10\BDV_668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695" y="4441759"/>
            <a:ext cx="3095465" cy="20636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86257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esistomina\Desktop\лого УПЧ только овал и подпись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6186" cy="4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esistomina\Desktop\Зеленая ф\Логотипы\17113_html_m15081a4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48" y="0"/>
            <a:ext cx="241993" cy="4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203848" y="6320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Семейный форум Республики Марий 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Эл 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«Будущее Марий Эл: действуем вместе в интересах семьи и детей»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52198163"/>
              </p:ext>
            </p:extLst>
          </p:nvPr>
        </p:nvGraphicFramePr>
        <p:xfrm>
          <a:off x="179512" y="620688"/>
          <a:ext cx="8856984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171" name="Picture 3" descr="C:\Users\esistomina\Desktop\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068" y="4653136"/>
            <a:ext cx="2945364" cy="19623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2" name="Picture 4" descr="D:\2018 год\ЕД УППР 2017\фото ЕД\10\BDV_573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501" y="4662705"/>
            <a:ext cx="2943659" cy="1962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5" name="Picture 7" descr="D:\2018 год\Фото\Миков\Мероприятия\СФ-2018\Новая папка\IMG_228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5" y="4662704"/>
            <a:ext cx="2943524" cy="19623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10077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esistomina\Desktop\лого УПЧ только овал и подпись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6186" cy="4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esistomina\Desktop\Зеленая ф\Логотипы\17113_html_m15081a4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48" y="0"/>
            <a:ext cx="241993" cy="4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203848" y="6320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Семейный форум Республики Марий 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Эл 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«Будущее Марий Эл: действуем вместе в интересах семьи и детей»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571125452"/>
              </p:ext>
            </p:extLst>
          </p:nvPr>
        </p:nvGraphicFramePr>
        <p:xfrm>
          <a:off x="101864" y="980728"/>
          <a:ext cx="5910296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-6671" y="620688"/>
            <a:ext cx="6190926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КРАЕВОЙ КОНКУРС БУДУЩИХ МАМ</a:t>
            </a:r>
          </a:p>
        </p:txBody>
      </p:sp>
      <p:pic>
        <p:nvPicPr>
          <p:cNvPr id="1026" name="Picture 2" descr="C:\Users\esistomina\Desktop\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446" y="620688"/>
            <a:ext cx="2837285" cy="1890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C:\Users\esistomina\Desktop\IMG_227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445" y="4653135"/>
            <a:ext cx="2837285" cy="1890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D:\2018 год\ЕД УППЧ 2017\фото обложка\фото обложка\Лицевая сторона\IMG_137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446" y="2636912"/>
            <a:ext cx="2815402" cy="1876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71763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86418" y="2780928"/>
            <a:ext cx="3765501" cy="10156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ГРАНТОВАЯ ПОДДЕРЖКА </a:t>
            </a:r>
            <a:endParaRPr lang="ru-RU" b="1" dirty="0" smtClean="0"/>
          </a:p>
          <a:p>
            <a:pPr algn="ctr"/>
            <a:r>
              <a:rPr lang="ru-RU" b="1" dirty="0" smtClean="0"/>
              <a:t>ВНОВЬ </a:t>
            </a:r>
            <a:r>
              <a:rPr lang="ru-RU" b="1" dirty="0"/>
              <a:t>СОЗДАВАЕМЫХ </a:t>
            </a:r>
            <a:endParaRPr lang="ru-RU" b="1" dirty="0" smtClean="0"/>
          </a:p>
          <a:p>
            <a:pPr algn="ctr"/>
            <a:r>
              <a:rPr lang="ru-RU" b="1" dirty="0" smtClean="0"/>
              <a:t>КЛУБОВ </a:t>
            </a:r>
            <a:r>
              <a:rPr lang="ru-RU" b="1" dirty="0"/>
              <a:t>МОЛОДЫХ СЕМЕЙ </a:t>
            </a:r>
          </a:p>
        </p:txBody>
      </p:sp>
      <p:pic>
        <p:nvPicPr>
          <p:cNvPr id="14" name="Picture 2" descr="C:\Users\esistomina\Desktop\лого УПЧ только овал и подпись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6186" cy="4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esistomina\Desktop\Зеленая ф\Логотипы\17113_html_m15081a4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48" y="0"/>
            <a:ext cx="241993" cy="4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203848" y="6320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Семейный форум Республики Марий 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Эл 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«Будущее Марий Эл: действуем вместе в интересах семьи и детей»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6672" y="548680"/>
            <a:ext cx="9150671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ФЕСТИВАЛЬ-КОНКУРС КЛУБОВ МОЛОДЫХ СЕМЕЙ </a:t>
            </a:r>
          </a:p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«ПРИКАМСКАЯ СЕМЬЯ»</a:t>
            </a:r>
            <a:endParaRPr lang="ru-RU" sz="2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655707175"/>
              </p:ext>
            </p:extLst>
          </p:nvPr>
        </p:nvGraphicFramePr>
        <p:xfrm>
          <a:off x="3923928" y="2492896"/>
          <a:ext cx="5076564" cy="144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297324125"/>
              </p:ext>
            </p:extLst>
          </p:nvPr>
        </p:nvGraphicFramePr>
        <p:xfrm>
          <a:off x="168968" y="1226776"/>
          <a:ext cx="3600400" cy="1376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50581305"/>
              </p:ext>
            </p:extLst>
          </p:nvPr>
        </p:nvGraphicFramePr>
        <p:xfrm>
          <a:off x="3923928" y="1256566"/>
          <a:ext cx="5112568" cy="1092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1026" name="Picture 2" descr="https://cosmet.asstom.ru/upload/medialibrary/dcc/dccf4c2cd00314873606ea8adbc02b70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218" y="2733371"/>
            <a:ext cx="1112266" cy="111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sistomina\Desktop\IMG_2334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149624"/>
            <a:ext cx="3281998" cy="2186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49080"/>
            <a:ext cx="3267072" cy="217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4" t="-5525" r="22680"/>
          <a:stretch/>
        </p:blipFill>
        <p:spPr bwMode="auto">
          <a:xfrm>
            <a:off x="7092280" y="4149080"/>
            <a:ext cx="1844920" cy="217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348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esistomina\Desktop\лого УПЧ только овал и подпись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6186" cy="4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esistomina\Desktop\Зеленая ф\Логотипы\17113_html_m15081a4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48" y="0"/>
            <a:ext cx="241993" cy="4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203848" y="6320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Семейный форум Республики Марий 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Эл 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«Будущее Марий Эл: действуем вместе в интересах семьи и детей»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6672" y="548680"/>
            <a:ext cx="9150671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РОДИТЕЛЬСКОЕ ОБРАЗОВАНИЕ В ПРИКАМЬЕ</a:t>
            </a:r>
            <a:endParaRPr lang="ru-RU" sz="2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53" y="988219"/>
            <a:ext cx="1017740" cy="871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49093" y="1162410"/>
            <a:ext cx="3101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ЧОУ ДПО «Академия </a:t>
            </a:r>
          </a:p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родительского образования»</a:t>
            </a:r>
            <a:endParaRPr lang="ru-RU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48790"/>
            <a:ext cx="950461" cy="950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4568663" y="1027648"/>
            <a:ext cx="0" cy="5830352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047095" y="1162410"/>
            <a:ext cx="2778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АНО «ИНСТИТУТ поддержки</a:t>
            </a:r>
          </a:p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семейного воспитания»</a:t>
            </a:r>
            <a:endParaRPr lang="ru-RU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642288427"/>
              </p:ext>
            </p:extLst>
          </p:nvPr>
        </p:nvGraphicFramePr>
        <p:xfrm>
          <a:off x="4644008" y="1869706"/>
          <a:ext cx="4392488" cy="3575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1829587573"/>
              </p:ext>
            </p:extLst>
          </p:nvPr>
        </p:nvGraphicFramePr>
        <p:xfrm>
          <a:off x="107505" y="1899251"/>
          <a:ext cx="4342694" cy="3473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2054" name="Picture 6" descr="D:\2018 год\Издательская деятельность\Сфера детства РОП\Журнал\Типография СД РОП\ФОТО в журнал\Бачева\В журнал\9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5445224"/>
            <a:ext cx="1620813" cy="1080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esistomina\Desktop\4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445224"/>
            <a:ext cx="1642913" cy="10945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2018 год\Издательская деятельность\Сфера детства РОП\Журнал\Типография СД РОП\ФОТО в журнал\Бачева\В журнал\1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3" r="30799"/>
          <a:stretch/>
        </p:blipFill>
        <p:spPr bwMode="auto">
          <a:xfrm>
            <a:off x="3464707" y="5445224"/>
            <a:ext cx="999065" cy="10945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2018 год\Издательская деятельность\Сфера детства РОП\Журнал\Типография СД РОП\ФОТО в журнал\минобр\Круглый стол по родительскому образованию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445223"/>
            <a:ext cx="1648325" cy="10945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:\2018 год\Издательская деятельность\Сфера детства РОП\Журнал\Типография СД РОП\ФОТО в журнал\ПЕдуниверситет\Основатели Института поддержки семейного воспитания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046" y="5445224"/>
            <a:ext cx="1641887" cy="10945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2" r="28949"/>
          <a:stretch/>
        </p:blipFill>
        <p:spPr bwMode="auto">
          <a:xfrm>
            <a:off x="8076517" y="5445224"/>
            <a:ext cx="993229" cy="10945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527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D:\2017 год\ЕД 2016\Приложения\меморандум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2780928"/>
            <a:ext cx="3600400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esistomina\Desktop\лого УПЧ только овал и подпись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6186" cy="4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esistomina\Desktop\Зеленая ф\Логотипы\17113_html_m15081a4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48" y="0"/>
            <a:ext cx="241993" cy="4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203848" y="6320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Семейный форум Республики Марий 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Эл 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«Будущее Марий Эл: действуем вместе в интересах семьи и детей»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6672" y="548680"/>
            <a:ext cx="9150671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БОЛЬШОЙ СЕМЕЙНЫЙ СОВЕТ</a:t>
            </a:r>
            <a:endParaRPr lang="ru-RU" sz="2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276872"/>
            <a:ext cx="892899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Основная цель: обобщение 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 распространение лучшего опыта </a:t>
            </a:r>
            <a:endParaRPr lang="ru-RU" sz="1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 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реализации семейной политики в районах и городах Пермского края.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567177304"/>
              </p:ext>
            </p:extLst>
          </p:nvPr>
        </p:nvGraphicFramePr>
        <p:xfrm>
          <a:off x="107504" y="948790"/>
          <a:ext cx="8928992" cy="1184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39" y="4922334"/>
            <a:ext cx="2347614" cy="1564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s://pp.userapi.com/c639619/v639619768/115f4/pOvlAzxGc2Q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515" y="4636021"/>
            <a:ext cx="2523563" cy="1850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39" y="2892425"/>
            <a:ext cx="2347614" cy="1760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7"/>
          <a:stretch/>
        </p:blipFill>
        <p:spPr bwMode="auto">
          <a:xfrm>
            <a:off x="2617515" y="2892425"/>
            <a:ext cx="2523563" cy="15197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562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576064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1800" b="1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ЗАКОН ПЕРМСКОГО КРАЯ ОТ 10 МАРТА 2017 Г. № 69-ПК </a:t>
            </a:r>
            <a:br>
              <a:rPr lang="ru-RU" sz="1800" b="1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1800" b="1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«О ГОСУДАРСТВЕННОЙ СЕМЕЙНОЙ ПОЛИТИКЕ В ПЕРМСКОМ КРАЕ»</a:t>
            </a:r>
            <a:endParaRPr lang="ru-RU" sz="1800" b="1" cap="none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03848" y="6320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Семейный форум Республики Марий 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Эл 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«Будущее Марий Эл: действуем вместе в интересах семьи и детей»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999801013"/>
              </p:ext>
            </p:extLst>
          </p:nvPr>
        </p:nvGraphicFramePr>
        <p:xfrm>
          <a:off x="107504" y="1196752"/>
          <a:ext cx="8928992" cy="2160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2" descr="C:\Users\esistomina\Desktop\лого УПЧ только овал и подпись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6186" cy="4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esistomina\Desktop\Зеленая ф\Логотипы\17113_html_m15081a4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48" y="0"/>
            <a:ext cx="241993" cy="4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617" y="3356992"/>
            <a:ext cx="9136740" cy="8617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1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УКАЗ ГУБЕРНАТОРА ОТ 10 АПРЕЛЯ 2019 ГОДА № 45 </a:t>
            </a:r>
          </a:p>
          <a:p>
            <a:pPr algn="ctr"/>
            <a:r>
              <a:rPr lang="ru-RU" sz="1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«ОБ УТВЕРЖДЕНИИ РЕГИОНАЛЬНОГО ПЛАНА МЕРОПРИЯТИЙ, </a:t>
            </a:r>
          </a:p>
          <a:p>
            <a:pPr algn="ctr"/>
            <a:r>
              <a:rPr lang="ru-RU" sz="1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ПРОВОДИМЫХ В РАМКАХ ДЕСЯТИЛЕТИЯ ДЕТСТВА ДО 2020 ГОДА»</a:t>
            </a:r>
            <a:endParaRPr lang="ru-RU" sz="1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25286433"/>
              </p:ext>
            </p:extLst>
          </p:nvPr>
        </p:nvGraphicFramePr>
        <p:xfrm>
          <a:off x="102257" y="4176236"/>
          <a:ext cx="8928992" cy="2649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387132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esistomina\Desktop\лого УПЧ только овал и подпись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6186" cy="4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esistomina\Desktop\Зеленая ф\Логотипы\17113_html_m15081a4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48" y="0"/>
            <a:ext cx="241993" cy="4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203848" y="6320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Семейный форум Республики Марий 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Эл 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«Будущее Марий Эл: действуем вместе в интересах семьи и детей»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6672" y="548680"/>
            <a:ext cx="9150671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ОБЩЕСТВЕННЫЙ ДОГОВОР</a:t>
            </a:r>
            <a:endParaRPr lang="ru-RU" sz="2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6673" y="3893602"/>
            <a:ext cx="91506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ОСНОВНАЯ ЦЕЛЬ: </a:t>
            </a:r>
            <a:r>
              <a:rPr lang="ru-RU" sz="1400" dirty="0" smtClean="0"/>
              <a:t>объединить </a:t>
            </a:r>
            <a:r>
              <a:rPr lang="ru-RU" sz="1400" dirty="0"/>
              <a:t>усилия и разделить полномочия участников Общественного договора по функционированию межведомственной системы родительского образования взрослых и детей </a:t>
            </a:r>
            <a:r>
              <a:rPr lang="ru-RU" sz="1400" dirty="0" smtClean="0"/>
              <a:t>в </a:t>
            </a:r>
            <a:r>
              <a:rPr lang="ru-RU" sz="1400" dirty="0"/>
              <a:t>Пермском крае.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908" y="1005077"/>
            <a:ext cx="934875" cy="93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92" y="1005077"/>
            <a:ext cx="968704" cy="829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:\Users\esistomina\Desktop\лого УПЧ только овал и подпись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651" y="1019351"/>
            <a:ext cx="1610720" cy="88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C:\Users\esistomina\Desktop\2018\мероприятия\турслет КМР Мы вместе\Логотипы\PR_bloknot_titul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80"/>
          <a:stretch/>
        </p:blipFill>
        <p:spPr bwMode="auto">
          <a:xfrm>
            <a:off x="5501251" y="1916263"/>
            <a:ext cx="523332" cy="88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verbum.syktsu.ru/wp-content/uploads/2017/09/1170883_372029512924853_1735351339_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62" y="2000126"/>
            <a:ext cx="1166363" cy="80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" t="24199" r="76840" b="28301"/>
          <a:stretch/>
        </p:blipFill>
        <p:spPr bwMode="auto">
          <a:xfrm>
            <a:off x="5724128" y="1005077"/>
            <a:ext cx="1296144" cy="844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http://pravobraz-perm.ru/images/12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2"/>
          <a:stretch/>
        </p:blipFill>
        <p:spPr bwMode="auto">
          <a:xfrm>
            <a:off x="7668344" y="896934"/>
            <a:ext cx="917856" cy="101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626" y="1975065"/>
            <a:ext cx="825721" cy="82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 descr="C:\Users\esistomina\Desktop\2018\мероприятия\турслет КМР Мы вместе\Логотипы\PR_bloknot_titul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80"/>
          <a:stretch/>
        </p:blipFill>
        <p:spPr bwMode="auto">
          <a:xfrm>
            <a:off x="3397045" y="1885044"/>
            <a:ext cx="541804" cy="91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7390" y="2338680"/>
            <a:ext cx="15193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КОМИТЕТ ЗАГС </a:t>
            </a:r>
          </a:p>
          <a:p>
            <a:r>
              <a:rPr lang="ru-RU" sz="1100" b="1" dirty="0" smtClean="0"/>
              <a:t>ПЕРМСКОГО КРАЯ</a:t>
            </a:r>
            <a:endParaRPr lang="ru-RU" sz="1100" b="1" dirty="0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588" y="1966388"/>
            <a:ext cx="1157514" cy="86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940152" y="2080205"/>
            <a:ext cx="15193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/>
              <a:t>Совет по защите прав пациентов </a:t>
            </a:r>
            <a:r>
              <a:rPr lang="ru-RU" sz="1100" b="1" dirty="0" smtClean="0"/>
              <a:t>    при </a:t>
            </a:r>
            <a:r>
              <a:rPr lang="ru-RU" sz="1100" b="1" dirty="0"/>
              <a:t>Министерстве здравоохранения </a:t>
            </a:r>
          </a:p>
        </p:txBody>
      </p:sp>
      <p:sp>
        <p:nvSpPr>
          <p:cNvPr id="7" name="Правая фигурная скобка 6"/>
          <p:cNvSpPr/>
          <p:nvPr/>
        </p:nvSpPr>
        <p:spPr>
          <a:xfrm rot="5400000">
            <a:off x="4239081" y="-847267"/>
            <a:ext cx="432048" cy="8120485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-6672" y="3544173"/>
            <a:ext cx="9150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30 ноября  2018 год подписали ОБЩЕСТВЕННЫЙ ДОГОВОР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175045948"/>
              </p:ext>
            </p:extLst>
          </p:nvPr>
        </p:nvGraphicFramePr>
        <p:xfrm>
          <a:off x="107504" y="4478377"/>
          <a:ext cx="8928992" cy="2355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144424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sistomina\Desktop\лого УПЧ только овал и подпись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6186" cy="4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635897" y="4409728"/>
            <a:ext cx="5508104" cy="2448272"/>
          </a:xfrm>
        </p:spPr>
        <p:txBody>
          <a:bodyPr/>
          <a:lstStyle/>
          <a:p>
            <a:r>
              <a:rPr lang="ru-RU" dirty="0"/>
              <a:t>Адрес : </a:t>
            </a:r>
            <a:r>
              <a:rPr lang="ru-RU" dirty="0">
                <a:solidFill>
                  <a:srgbClr val="002060"/>
                </a:solidFill>
              </a:rPr>
              <a:t>614006, город Пермь, ул. Ленина, 51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тел.: </a:t>
            </a:r>
            <a:r>
              <a:rPr lang="ru-RU" dirty="0">
                <a:solidFill>
                  <a:srgbClr val="002060"/>
                </a:solidFill>
              </a:rPr>
              <a:t>8(342) </a:t>
            </a:r>
            <a:r>
              <a:rPr lang="ru-RU" dirty="0" smtClean="0">
                <a:solidFill>
                  <a:srgbClr val="002060"/>
                </a:solidFill>
              </a:rPr>
              <a:t>217-76-70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Факс: </a:t>
            </a:r>
            <a:r>
              <a:rPr lang="ru-RU" dirty="0">
                <a:solidFill>
                  <a:srgbClr val="002060"/>
                </a:solidFill>
              </a:rPr>
              <a:t>8 (342) 235-14-57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latin typeface="Corbel" panose="020B0503020204020204" pitchFamily="34" charset="0"/>
              </a:rPr>
              <a:t>E-mail</a:t>
            </a:r>
            <a:r>
              <a:rPr lang="ru-RU" dirty="0">
                <a:latin typeface="Corbel" panose="020B0503020204020204" pitchFamily="34" charset="0"/>
              </a:rPr>
              <a:t>:</a:t>
            </a:r>
            <a:r>
              <a:rPr lang="en-US" dirty="0"/>
              <a:t> </a:t>
            </a:r>
            <a:r>
              <a:rPr lang="en-US" dirty="0">
                <a:solidFill>
                  <a:schemeClr val="accent6"/>
                </a:solidFill>
              </a:rPr>
              <a:t>ombudsman@uppc.permkrai.ru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сайт: </a:t>
            </a:r>
            <a:r>
              <a:rPr lang="en-US" dirty="0"/>
              <a:t> </a:t>
            </a:r>
            <a:r>
              <a:rPr lang="en-US" dirty="0">
                <a:solidFill>
                  <a:schemeClr val="accent6"/>
                </a:solidFill>
              </a:rPr>
              <a:t>www</a:t>
            </a:r>
            <a:r>
              <a:rPr lang="en-US" dirty="0" smtClean="0">
                <a:solidFill>
                  <a:schemeClr val="accent6"/>
                </a:solidFill>
              </a:rPr>
              <a:t>.</a:t>
            </a:r>
            <a:r>
              <a:rPr lang="en-US" dirty="0">
                <a:solidFill>
                  <a:schemeClr val="accent6"/>
                </a:solidFill>
              </a:rPr>
              <a:t> o</a:t>
            </a:r>
            <a:r>
              <a:rPr lang="en-US" dirty="0" smtClean="0">
                <a:solidFill>
                  <a:schemeClr val="accent6"/>
                </a:solidFill>
              </a:rPr>
              <a:t>mbudsman</a:t>
            </a:r>
            <a:r>
              <a:rPr lang="ru-RU" dirty="0" smtClean="0">
                <a:solidFill>
                  <a:schemeClr val="accent6"/>
                </a:solidFill>
              </a:rPr>
              <a:t>.</a:t>
            </a:r>
            <a:r>
              <a:rPr lang="en-US" dirty="0" smtClean="0">
                <a:solidFill>
                  <a:schemeClr val="accent6"/>
                </a:solidFill>
              </a:rPr>
              <a:t>perm.ru</a:t>
            </a:r>
            <a:endParaRPr lang="ru-RU" dirty="0">
              <a:solidFill>
                <a:schemeClr val="accent6"/>
              </a:solidFill>
            </a:endParaRPr>
          </a:p>
          <a:p>
            <a:endParaRPr lang="ru-RU" dirty="0"/>
          </a:p>
        </p:txBody>
      </p:sp>
      <p:pic>
        <p:nvPicPr>
          <p:cNvPr id="16" name="Picture 2" descr="http://cs402428.userapi.com/v402428749/157b/7V0MIgitr1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797152"/>
            <a:ext cx="1839515" cy="1270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0" y="980728"/>
            <a:ext cx="9143999" cy="42842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-7245" y="2854670"/>
            <a:ext cx="9144000" cy="10759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1772816"/>
            <a:ext cx="9144001" cy="5440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>
              <a:lnSpc>
                <a:spcPct val="80000"/>
              </a:lnSpc>
              <a:spcAft>
                <a:spcPts val="0"/>
              </a:spcAft>
            </a:pPr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СПАСИБО ЗА ВНИМАНИЕ!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Picture 2" descr="C:\Users\esistomina\Desktop\Зеленая ф\Логотипы\17113_html_m15081a4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48" y="0"/>
            <a:ext cx="241993" cy="4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-27215" y="2429272"/>
            <a:ext cx="9144000" cy="10759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7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Пермский край </a:t>
            </a:r>
            <a:endParaRPr lang="ru-RU" sz="37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37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открыт </a:t>
            </a:r>
            <a:r>
              <a:rPr lang="ru-RU" sz="37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для сотрудничества!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203848" y="6320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Семейный форум Республики Марий 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Эл 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«Будущее Марий Эл: действуем вместе в интересах семьи и детей»</a:t>
            </a:r>
          </a:p>
        </p:txBody>
      </p:sp>
    </p:spTree>
    <p:extLst>
      <p:ext uri="{BB962C8B-B14F-4D97-AF65-F5344CB8AC3E}">
        <p14:creationId xmlns:p14="http://schemas.microsoft.com/office/powerpoint/2010/main" val="85909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9143999" cy="366658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l"/>
            <a:r>
              <a:rPr lang="ru-RU" sz="2400" b="1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ДЕМОГРАФИЧЕСКАЯ СИТУАЦИЯ</a:t>
            </a:r>
            <a:endParaRPr lang="ru-RU" sz="2400" b="1" cap="none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94" y="5312091"/>
            <a:ext cx="1504673" cy="866228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94" y="3356992"/>
            <a:ext cx="1566300" cy="963406"/>
          </a:xfrm>
          <a:prstGeom prst="rect">
            <a:avLst/>
          </a:prstGeom>
        </p:spPr>
      </p:pic>
      <p:sp>
        <p:nvSpPr>
          <p:cNvPr id="81" name="Прямоугольник 80"/>
          <p:cNvSpPr/>
          <p:nvPr/>
        </p:nvSpPr>
        <p:spPr>
          <a:xfrm>
            <a:off x="3203848" y="6320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Семейный форум Республики Марий 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Эл 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«Будущее Марий Эл: действуем вместе в интересах семьи и детей»</a:t>
            </a:r>
          </a:p>
        </p:txBody>
      </p:sp>
      <p:pic>
        <p:nvPicPr>
          <p:cNvPr id="82" name="Picture 2" descr="C:\Users\esistomina\Desktop\лого УПЧ только овал и подпись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6186" cy="4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C:\Users\esistomina\Desktop\Зеленая ф\Логотипы\17113_html_m15081a4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48" y="0"/>
            <a:ext cx="241993" cy="4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161118369"/>
              </p:ext>
            </p:extLst>
          </p:nvPr>
        </p:nvGraphicFramePr>
        <p:xfrm>
          <a:off x="1783412" y="5013176"/>
          <a:ext cx="7240937" cy="1556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448544452"/>
              </p:ext>
            </p:extLst>
          </p:nvPr>
        </p:nvGraphicFramePr>
        <p:xfrm>
          <a:off x="1761194" y="3006882"/>
          <a:ext cx="7275302" cy="166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84" name="Схема 83"/>
          <p:cNvGraphicFramePr/>
          <p:nvPr>
            <p:extLst>
              <p:ext uri="{D42A27DB-BD31-4B8C-83A1-F6EECF244321}">
                <p14:modId xmlns:p14="http://schemas.microsoft.com/office/powerpoint/2010/main" val="24401466"/>
              </p:ext>
            </p:extLst>
          </p:nvPr>
        </p:nvGraphicFramePr>
        <p:xfrm>
          <a:off x="1795559" y="1109279"/>
          <a:ext cx="7240937" cy="1556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pic>
        <p:nvPicPr>
          <p:cNvPr id="86" name="Рисунок 85"/>
          <p:cNvPicPr>
            <a:picLocks noChangeAspect="1"/>
          </p:cNvPicPr>
          <p:nvPr/>
        </p:nvPicPr>
        <p:blipFill>
          <a:blip r:embed="rId2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340768"/>
            <a:ext cx="792089" cy="116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4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435299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l"/>
            <a:r>
              <a:rPr lang="ru-RU" sz="2000" b="1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РАЗВИТИЕ ЭКОНОМИЧЕСКОЙ САМОСТОЯТЕЛЬНОСТИ СЕМЕЙ С ДЕТЬМИ</a:t>
            </a:r>
            <a:endParaRPr lang="ru-RU" sz="2000" b="1" cap="none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03502" y="1561418"/>
            <a:ext cx="30906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СНИЖЕНИЕ ЧИСЛА </a:t>
            </a:r>
            <a:endParaRPr lang="ru-RU" sz="16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СЕМЕЙ С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ДЕТЬМИ </a:t>
            </a:r>
            <a:endParaRPr lang="ru-RU" sz="16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С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НИЗКИМ УРОВНЕМ </a:t>
            </a:r>
            <a:endParaRPr lang="ru-RU" sz="16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ДОХОДА </a:t>
            </a:r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624127" y="4540435"/>
            <a:ext cx="147844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СОЦИАЛЬНЫЙ КОНТРАКТ</a:t>
            </a:r>
            <a:endParaRPr lang="ru-RU" sz="105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6" name="Пятиугольник 45"/>
          <p:cNvSpPr/>
          <p:nvPr/>
        </p:nvSpPr>
        <p:spPr>
          <a:xfrm>
            <a:off x="5102574" y="4537353"/>
            <a:ext cx="256152" cy="522229"/>
          </a:xfrm>
          <a:prstGeom prst="homePlate">
            <a:avLst>
              <a:gd name="adj" fmla="val 56061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ятиугольник 46"/>
          <p:cNvSpPr/>
          <p:nvPr/>
        </p:nvSpPr>
        <p:spPr>
          <a:xfrm>
            <a:off x="6990491" y="4404699"/>
            <a:ext cx="211088" cy="760800"/>
          </a:xfrm>
          <a:prstGeom prst="homePlat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5405833" y="4354120"/>
            <a:ext cx="1535141" cy="88869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/>
          <p:cNvSpPr txBox="1"/>
          <p:nvPr/>
        </p:nvSpPr>
        <p:spPr>
          <a:xfrm>
            <a:off x="5405833" y="3844178"/>
            <a:ext cx="153514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2014-2018 </a:t>
            </a:r>
            <a:r>
              <a:rPr lang="ru-RU" b="1" dirty="0" smtClean="0">
                <a:solidFill>
                  <a:schemeClr val="accent1"/>
                </a:solidFill>
              </a:rPr>
              <a:t>гг.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405833" y="4920076"/>
            <a:ext cx="15351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latin typeface="+mj-lt"/>
                <a:cs typeface="Arial" panose="020B0604020202020204" pitchFamily="34" charset="0"/>
              </a:rPr>
              <a:t>СЕМЕЙ-УЧАСТНИКОВ</a:t>
            </a:r>
            <a:endParaRPr lang="ru-RU" sz="105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405833" y="4404699"/>
            <a:ext cx="1535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6 807</a:t>
            </a:r>
            <a:endParaRPr lang="ru-RU" sz="2500" dirty="0">
              <a:solidFill>
                <a:srgbClr val="005468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7266042" y="4354120"/>
            <a:ext cx="1670576" cy="88571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TextBox 53"/>
          <p:cNvSpPr txBox="1"/>
          <p:nvPr/>
        </p:nvSpPr>
        <p:spPr>
          <a:xfrm>
            <a:off x="7266042" y="3821095"/>
            <a:ext cx="1670576" cy="41549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chemeClr val="tx1"/>
                </a:solidFill>
              </a:rPr>
              <a:t>НАЧАЛИ И ВЕДУТ СОБСТВЕННОЕ ДЕЛО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266042" y="4441835"/>
            <a:ext cx="16705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 smtClean="0"/>
              <a:t>более 600</a:t>
            </a:r>
            <a:endParaRPr lang="ru-RU" sz="2500" dirty="0"/>
          </a:p>
        </p:txBody>
      </p:sp>
      <p:grpSp>
        <p:nvGrpSpPr>
          <p:cNvPr id="56" name="Группа 55"/>
          <p:cNvGrpSpPr/>
          <p:nvPr/>
        </p:nvGrpSpPr>
        <p:grpSpPr>
          <a:xfrm>
            <a:off x="7505721" y="3009240"/>
            <a:ext cx="855939" cy="770222"/>
            <a:chOff x="2068403" y="2650787"/>
            <a:chExt cx="607281" cy="607281"/>
          </a:xfrm>
        </p:grpSpPr>
        <p:sp>
          <p:nvSpPr>
            <p:cNvPr id="57" name="Овал 56"/>
            <p:cNvSpPr/>
            <p:nvPr/>
          </p:nvSpPr>
          <p:spPr>
            <a:xfrm>
              <a:off x="2068403" y="2650787"/>
              <a:ext cx="607281" cy="6072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2647" y="2768428"/>
              <a:ext cx="465604" cy="339642"/>
            </a:xfrm>
            <a:prstGeom prst="rect">
              <a:avLst/>
            </a:prstGeom>
          </p:spPr>
        </p:pic>
      </p:grpSp>
      <p:sp>
        <p:nvSpPr>
          <p:cNvPr id="60" name="TextBox 59"/>
          <p:cNvSpPr txBox="1"/>
          <p:nvPr/>
        </p:nvSpPr>
        <p:spPr>
          <a:xfrm>
            <a:off x="7266042" y="4920076"/>
            <a:ext cx="16705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latin typeface="+mj-lt"/>
                <a:cs typeface="Arial" panose="020B0604020202020204" pitchFamily="34" charset="0"/>
              </a:rPr>
              <a:t>СЕМЕЙ</a:t>
            </a:r>
            <a:endParaRPr lang="ru-RU" sz="11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99041" y="3452000"/>
            <a:ext cx="1252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ДЕТСКИЕ ПОСОБИЯ </a:t>
            </a:r>
            <a:endParaRPr lang="ru-RU" sz="1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2920134" y="3494473"/>
            <a:ext cx="127871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chemeClr val="accent2">
                    <a:lumMod val="50000"/>
                  </a:schemeClr>
                </a:solidFill>
              </a:rPr>
              <a:t>ЛЬГОТЫ ПО ЖКУ</a:t>
            </a:r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682" y="3269739"/>
            <a:ext cx="790474" cy="820405"/>
          </a:xfrm>
          <a:prstGeom prst="rect">
            <a:avLst/>
          </a:prstGeom>
        </p:spPr>
      </p:pic>
      <p:sp>
        <p:nvSpPr>
          <p:cNvPr id="67" name="Прямоугольник 66"/>
          <p:cNvSpPr/>
          <p:nvPr/>
        </p:nvSpPr>
        <p:spPr>
          <a:xfrm>
            <a:off x="1124617" y="5775249"/>
            <a:ext cx="14712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БЕСПЛАТНОЕ 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ПИТАНИЕ</a:t>
            </a:r>
            <a:endParaRPr lang="ru-RU" sz="1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1175936" y="4631943"/>
            <a:ext cx="15350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ОБЕСПЕЧЕНИЕ ОДЕЖДОЙ </a:t>
            </a:r>
            <a:endParaRPr lang="ru-RU" sz="1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39" y="5439575"/>
            <a:ext cx="574493" cy="935838"/>
          </a:xfrm>
          <a:prstGeom prst="rect">
            <a:avLst/>
          </a:prstGeom>
          <a:noFill/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1" y="4213510"/>
            <a:ext cx="773199" cy="1026321"/>
          </a:xfrm>
          <a:prstGeom prst="rect">
            <a:avLst/>
          </a:prstGeom>
          <a:noFill/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52" y="3273906"/>
            <a:ext cx="768289" cy="845413"/>
          </a:xfrm>
          <a:prstGeom prst="rect">
            <a:avLst/>
          </a:prstGeom>
          <a:noFill/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10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290" y="4329981"/>
            <a:ext cx="724171" cy="929713"/>
          </a:xfrm>
          <a:prstGeom prst="rect">
            <a:avLst/>
          </a:prstGeom>
        </p:spPr>
      </p:pic>
      <p:pic>
        <p:nvPicPr>
          <p:cNvPr id="88" name="Рисунок 87"/>
          <p:cNvPicPr>
            <a:picLocks noChangeAspect="1"/>
          </p:cNvPicPr>
          <p:nvPr/>
        </p:nvPicPr>
        <p:blipFill>
          <a:blip r:embed="rId1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332" y="3191218"/>
            <a:ext cx="529237" cy="606509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27" y="1318951"/>
            <a:ext cx="1171614" cy="1562152"/>
          </a:xfrm>
          <a:prstGeom prst="rect">
            <a:avLst/>
          </a:prstGeom>
        </p:spPr>
      </p:pic>
      <p:sp>
        <p:nvSpPr>
          <p:cNvPr id="90" name="Прямоугольник 89"/>
          <p:cNvSpPr/>
          <p:nvPr/>
        </p:nvSpPr>
        <p:spPr>
          <a:xfrm>
            <a:off x="3203848" y="6320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Семейный форум Республики Марий 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Эл 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«Будущее Марий Эл: действуем вместе в интересах семьи и детей»</a:t>
            </a:r>
          </a:p>
        </p:txBody>
      </p:sp>
      <p:pic>
        <p:nvPicPr>
          <p:cNvPr id="91" name="Picture 2" descr="C:\Users\esistomina\Desktop\лого УПЧ только овал и подпись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6186" cy="4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C:\Users\esistomina\Desktop\Зеленая ф\Логотипы\17113_html_m15081a4a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48" y="0"/>
            <a:ext cx="241993" cy="4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527622793"/>
              </p:ext>
            </p:extLst>
          </p:nvPr>
        </p:nvGraphicFramePr>
        <p:xfrm>
          <a:off x="3842819" y="1297799"/>
          <a:ext cx="5178510" cy="1522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3131840" y="5661248"/>
            <a:ext cx="5817814" cy="100655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1" indent="-285750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Повышение финансовой грамотности и развитие механизмов ответственного финансового поведения семей</a:t>
            </a:r>
          </a:p>
          <a:p>
            <a:pPr marL="285750" lvl="1" indent="-285750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Поддержка самодостаточности и экономической самостоятельности семьи </a:t>
            </a:r>
          </a:p>
        </p:txBody>
      </p:sp>
      <p:pic>
        <p:nvPicPr>
          <p:cNvPr id="93" name="Picture 2" descr="https://cosmet.asstom.ru/upload/medialibrary/dcc/dccf4c2cd00314873606ea8adbc02b70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023" y="5609136"/>
            <a:ext cx="1112266" cy="111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5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07504" y="465402"/>
            <a:ext cx="9144000" cy="7979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СОЦИАЛЬНАЯ ПОДДЕРЖКА СЕМЕЙ С ДЕТЬМИ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76765" y="3257321"/>
            <a:ext cx="915461" cy="4154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chemeClr val="accent2">
                    <a:lumMod val="50000"/>
                  </a:schemeClr>
                </a:solidFill>
              </a:rPr>
              <a:t>ВЫПЛАТЫ НА ПРОЕЗД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439504" y="3072655"/>
            <a:ext cx="14356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b="1" dirty="0" smtClean="0">
                <a:solidFill>
                  <a:schemeClr val="accent2">
                    <a:lumMod val="50000"/>
                  </a:schemeClr>
                </a:solidFill>
              </a:rPr>
              <a:t>ПОСЕЩЕНИЕ КРАЕВЫХ МУЗЕЕВ </a:t>
            </a:r>
            <a:endParaRPr lang="ru-RU" sz="105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362864" y="5244099"/>
            <a:ext cx="143560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b="1" dirty="0" smtClean="0">
                <a:solidFill>
                  <a:schemeClr val="accent2">
                    <a:lumMod val="50000"/>
                  </a:schemeClr>
                </a:solidFill>
              </a:rPr>
              <a:t>УЛУЧШЕНИЕ ЖИЛИЩНЫХ УСЛОВИЙ </a:t>
            </a:r>
            <a:endParaRPr lang="ru-RU" sz="105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990280" y="4152910"/>
            <a:ext cx="153503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b="1" dirty="0" smtClean="0">
                <a:solidFill>
                  <a:schemeClr val="accent2">
                    <a:lumMod val="50000"/>
                  </a:schemeClr>
                </a:solidFill>
              </a:rPr>
              <a:t>ОБЕСПЕЧЕНИЕ ОДЕЖДОЙ </a:t>
            </a:r>
            <a:endParaRPr lang="ru-RU" sz="105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981615" y="5220721"/>
            <a:ext cx="14976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chemeClr val="accent2">
                    <a:lumMod val="50000"/>
                  </a:schemeClr>
                </a:solidFill>
              </a:rPr>
              <a:t>НАГРАДЫ </a:t>
            </a:r>
            <a:endParaRPr lang="ru-RU" sz="11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057902" y="5243804"/>
            <a:ext cx="1008926" cy="4154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50" b="1" dirty="0" smtClean="0">
                <a:solidFill>
                  <a:schemeClr val="accent2">
                    <a:lumMod val="50000"/>
                  </a:schemeClr>
                </a:solidFill>
              </a:rPr>
              <a:t>НАЛОГОВЫЕ ЛЬГОТЫ </a:t>
            </a:r>
            <a:endParaRPr lang="ru-RU" sz="105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5367371" y="4505486"/>
            <a:ext cx="128957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b="1" dirty="0" smtClean="0">
                <a:solidFill>
                  <a:schemeClr val="accent2">
                    <a:lumMod val="50000"/>
                  </a:schemeClr>
                </a:solidFill>
              </a:rPr>
              <a:t>ЛЕКАРСТВЕННОЕ  </a:t>
            </a:r>
          </a:p>
          <a:p>
            <a:r>
              <a:rPr lang="ru-RU" sz="1050" b="1" dirty="0" smtClean="0">
                <a:solidFill>
                  <a:schemeClr val="accent2">
                    <a:lumMod val="50000"/>
                  </a:schemeClr>
                </a:solidFill>
              </a:rPr>
              <a:t>ОБЕСПЕЧЕНИЕ </a:t>
            </a:r>
            <a:endParaRPr lang="ru-RU" sz="105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186484" y="4270960"/>
            <a:ext cx="1850764" cy="91082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TextBox 56"/>
          <p:cNvSpPr txBox="1"/>
          <p:nvPr/>
        </p:nvSpPr>
        <p:spPr>
          <a:xfrm>
            <a:off x="7207085" y="4403208"/>
            <a:ext cx="1830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ГОСУДАРСТВЕННАЯ </a:t>
            </a:r>
          </a:p>
          <a:p>
            <a:pPr algn="ctr"/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СОЦИАЛЬНАЯ </a:t>
            </a:r>
          </a:p>
          <a:p>
            <a:pPr algn="ctr"/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ПОМОЩЬ </a:t>
            </a:r>
            <a:endParaRPr lang="ru-RU" sz="1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775" y="3021005"/>
            <a:ext cx="622489" cy="709941"/>
          </a:xfrm>
          <a:prstGeom prst="rect">
            <a:avLst/>
          </a:prstGeom>
          <a:noFill/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21" y="4947825"/>
            <a:ext cx="747995" cy="780029"/>
          </a:xfrm>
          <a:prstGeom prst="rect">
            <a:avLst/>
          </a:prstGeom>
          <a:noFill/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4" y="1241405"/>
            <a:ext cx="1720158" cy="1568114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861" y="3415256"/>
            <a:ext cx="752761" cy="737654"/>
          </a:xfrm>
          <a:prstGeom prst="rect">
            <a:avLst/>
          </a:prstGeom>
          <a:noFill/>
        </p:spPr>
      </p:pic>
      <p:sp>
        <p:nvSpPr>
          <p:cNvPr id="59" name="Пятиугольник 58"/>
          <p:cNvSpPr/>
          <p:nvPr/>
        </p:nvSpPr>
        <p:spPr>
          <a:xfrm>
            <a:off x="6798464" y="1610619"/>
            <a:ext cx="242994" cy="951113"/>
          </a:xfrm>
          <a:prstGeom prst="homePlate">
            <a:avLst>
              <a:gd name="adj" fmla="val 56061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7220944" y="1732232"/>
            <a:ext cx="1716596" cy="70788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более </a:t>
            </a:r>
            <a:r>
              <a:rPr lang="ru-RU" sz="2400" b="1" dirty="0" smtClean="0">
                <a:solidFill>
                  <a:schemeClr val="tx1"/>
                </a:solidFill>
              </a:rPr>
              <a:t>40 </a:t>
            </a:r>
            <a:r>
              <a:rPr lang="ru-RU" sz="1600" b="1" dirty="0" smtClean="0">
                <a:solidFill>
                  <a:schemeClr val="tx1"/>
                </a:solidFill>
              </a:rPr>
              <a:t>видов поддержки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3203848" y="6320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Семейный форум Республики Марий 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Эл 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«Будущее Марий Эл: действуем вместе в интересах семьи и детей»</a:t>
            </a:r>
          </a:p>
        </p:txBody>
      </p:sp>
      <p:pic>
        <p:nvPicPr>
          <p:cNvPr id="61" name="Picture 2" descr="C:\Users\esistomina\Desktop\лого УПЧ только овал и подпись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6186" cy="4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C:\Users\esistomina\Desktop\Зеленая ф\Логотипы\17113_html_m15081a4a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48" y="0"/>
            <a:ext cx="241993" cy="4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s://cosmet.asstom.ru/upload/medialibrary/dcc/dccf4c2cd00314873606ea8adbc02b7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690345"/>
            <a:ext cx="1112266" cy="111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318713839"/>
              </p:ext>
            </p:extLst>
          </p:nvPr>
        </p:nvGraphicFramePr>
        <p:xfrm>
          <a:off x="2665845" y="1245091"/>
          <a:ext cx="4027318" cy="1503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1795834" y="5949280"/>
            <a:ext cx="6736606" cy="79208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Адресное предоставление мер поддержки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истинно </a:t>
            </a:r>
            <a:r>
              <a:rPr lang="ru-RU" sz="2400" b="1" dirty="0"/>
              <a:t>нуждающимся</a:t>
            </a:r>
          </a:p>
        </p:txBody>
      </p:sp>
      <p:pic>
        <p:nvPicPr>
          <p:cNvPr id="88" name="Рисунок 87"/>
          <p:cNvPicPr>
            <a:picLocks noChangeAspect="1"/>
          </p:cNvPicPr>
          <p:nvPr/>
        </p:nvPicPr>
        <p:blipFill>
          <a:blip r:embed="rId1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3" y="3022483"/>
            <a:ext cx="768289" cy="845413"/>
          </a:xfrm>
          <a:prstGeom prst="rect">
            <a:avLst/>
          </a:prstGeom>
          <a:noFill/>
        </p:spPr>
      </p:pic>
      <p:sp>
        <p:nvSpPr>
          <p:cNvPr id="89" name="TextBox 88"/>
          <p:cNvSpPr txBox="1"/>
          <p:nvPr/>
        </p:nvSpPr>
        <p:spPr>
          <a:xfrm>
            <a:off x="1067712" y="3181071"/>
            <a:ext cx="1252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ДЕТСКИЕ ПОСОБИЯ </a:t>
            </a:r>
            <a:endParaRPr lang="ru-RU" sz="1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0" name="Рисунок 89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08" y="3953516"/>
            <a:ext cx="790474" cy="820405"/>
          </a:xfrm>
          <a:prstGeom prst="rect">
            <a:avLst/>
          </a:prstGeom>
        </p:spPr>
      </p:pic>
      <p:sp>
        <p:nvSpPr>
          <p:cNvPr id="91" name="Прямоугольник 90"/>
          <p:cNvSpPr/>
          <p:nvPr/>
        </p:nvSpPr>
        <p:spPr>
          <a:xfrm>
            <a:off x="1029733" y="4268326"/>
            <a:ext cx="127871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chemeClr val="accent2">
                    <a:lumMod val="50000"/>
                  </a:schemeClr>
                </a:solidFill>
              </a:rPr>
              <a:t>ЛЬГОТЫ ПО ЖКУ</a:t>
            </a:r>
          </a:p>
        </p:txBody>
      </p:sp>
      <p:pic>
        <p:nvPicPr>
          <p:cNvPr id="92" name="Рисунок 91"/>
          <p:cNvPicPr>
            <a:picLocks noChangeAspect="1"/>
          </p:cNvPicPr>
          <p:nvPr/>
        </p:nvPicPr>
        <p:blipFill>
          <a:blip r:embed="rId20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513" y="3867896"/>
            <a:ext cx="646751" cy="858478"/>
          </a:xfrm>
          <a:prstGeom prst="rect">
            <a:avLst/>
          </a:prstGeom>
          <a:noFill/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709" y="3672819"/>
            <a:ext cx="375592" cy="611831"/>
          </a:xfrm>
          <a:prstGeom prst="rect">
            <a:avLst/>
          </a:prstGeom>
          <a:noFill/>
        </p:spPr>
      </p:pic>
      <p:sp>
        <p:nvSpPr>
          <p:cNvPr id="96" name="Прямоугольник 95"/>
          <p:cNvSpPr/>
          <p:nvPr/>
        </p:nvSpPr>
        <p:spPr>
          <a:xfrm>
            <a:off x="5421695" y="3722683"/>
            <a:ext cx="14712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БЕСПЛАТНОЕ 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ПИТАНИЕ</a:t>
            </a:r>
            <a:endParaRPr lang="ru-RU" sz="1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170" name="Picture 2" descr="https://s.cafebazaar.ir/1/icons/teamqitalach.pillapp_512x512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272" y="4236782"/>
            <a:ext cx="799618" cy="79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almanaraceh.files.wordpress.com/2017/10/trophyicon_1198.png"/>
          <p:cNvPicPr>
            <a:picLocks noChangeAspect="1" noChangeArrowheads="1"/>
          </p:cNvPicPr>
          <p:nvPr/>
        </p:nvPicPr>
        <p:blipFill>
          <a:blip r:embed="rId2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975" y="4814620"/>
            <a:ext cx="945826" cy="94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cdn.onlinewebfonts.com/svg/img_139076.png"/>
          <p:cNvPicPr>
            <a:picLocks noChangeAspect="1" noChangeArrowheads="1"/>
          </p:cNvPicPr>
          <p:nvPr/>
        </p:nvPicPr>
        <p:blipFill>
          <a:blip r:embed="rId2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317" y="5122726"/>
            <a:ext cx="793722" cy="71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static.tildacdn.com/tild3761-3666-4765-b465-383232643830/museum-clipart-icon-.png"/>
          <p:cNvPicPr>
            <a:picLocks noChangeAspect="1" noChangeArrowheads="1"/>
          </p:cNvPicPr>
          <p:nvPr/>
        </p:nvPicPr>
        <p:blipFill>
          <a:blip r:embed="rId2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644" y="2828912"/>
            <a:ext cx="793722" cy="79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6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esistomina\Desktop\лого УПЧ только овал и подпись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6186" cy="4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esistomina\Desktop\Зеленая ф\Логотипы\17113_html_m15081a4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48" y="0"/>
            <a:ext cx="241993" cy="4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203848" y="6320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Семейный форум Республики Марий 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Эл 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«Будущее Марий Эл: действуем вместе в интересах семьи и детей»</a:t>
            </a:r>
          </a:p>
        </p:txBody>
      </p:sp>
      <p:pic>
        <p:nvPicPr>
          <p:cNvPr id="1026" name="Picture 2" descr="C:\Users\esistomina\Desktop\УППЧ_баннер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761883"/>
            <a:ext cx="4608516" cy="23042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796240106"/>
              </p:ext>
            </p:extLst>
          </p:nvPr>
        </p:nvGraphicFramePr>
        <p:xfrm>
          <a:off x="3651005" y="2950573"/>
          <a:ext cx="5492995" cy="3717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27" name="Picture 3" descr="C:\Users\esistomina\Desktop\imag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1883"/>
            <a:ext cx="4014773" cy="2301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sistomina\Downloads\Краевой форум отцов CD19 90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61" y="3356992"/>
            <a:ext cx="3096344" cy="3096344"/>
          </a:xfrm>
          <a:prstGeom prst="rect">
            <a:avLst/>
          </a:prstGeom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67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esistomina\Desktop\лого УПЧ только овал и подпись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6186" cy="4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esistomina\Desktop\Зеленая ф\Логотипы\17113_html_m15081a4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48" y="0"/>
            <a:ext cx="241993" cy="4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203848" y="6320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Семейный форум Республики Марий 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Эл 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«Будущее Марий Эл: действуем вместе в интересах семьи и детей»</a:t>
            </a:r>
          </a:p>
        </p:txBody>
      </p:sp>
      <p:pic>
        <p:nvPicPr>
          <p:cNvPr id="2050" name="Picture 2" descr="C:\Users\esistomina\Desktop\fmNkFj_5_W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3" b="30023"/>
          <a:stretch/>
        </p:blipFill>
        <p:spPr bwMode="auto">
          <a:xfrm>
            <a:off x="0" y="5539563"/>
            <a:ext cx="9144000" cy="131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78163586"/>
              </p:ext>
            </p:extLst>
          </p:nvPr>
        </p:nvGraphicFramePr>
        <p:xfrm>
          <a:off x="107504" y="548680"/>
          <a:ext cx="4536504" cy="4990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52" name="Picture 4" descr="C:\Users\esistomina\Desktop\IMG_2858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93"/>
          <a:stretch/>
        </p:blipFill>
        <p:spPr bwMode="auto">
          <a:xfrm>
            <a:off x="6117484" y="3483336"/>
            <a:ext cx="1592261" cy="95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esistomina\Desktop\IMG_7005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4" t="707" r="9169" b="1276"/>
          <a:stretch/>
        </p:blipFill>
        <p:spPr bwMode="auto">
          <a:xfrm>
            <a:off x="4691452" y="2389166"/>
            <a:ext cx="1426029" cy="110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esistomina\Desktop\IMG_2828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0" r="18972" b="9545"/>
          <a:stretch/>
        </p:blipFill>
        <p:spPr bwMode="auto">
          <a:xfrm>
            <a:off x="4691452" y="3493384"/>
            <a:ext cx="1426031" cy="94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esistomina\Desktop\IMG_4457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" r="6594"/>
          <a:stretch/>
        </p:blipFill>
        <p:spPr bwMode="auto">
          <a:xfrm>
            <a:off x="6115585" y="2389166"/>
            <a:ext cx="1592262" cy="1105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esistomina\Desktop\IMG_3238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4" t="1381" r="8064" b="1381"/>
          <a:stretch/>
        </p:blipFill>
        <p:spPr bwMode="auto">
          <a:xfrm>
            <a:off x="7705321" y="4432301"/>
            <a:ext cx="1344932" cy="103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esistomina\Desktop\IMG_3091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" t="1551" r="3404" b="-157"/>
          <a:stretch/>
        </p:blipFill>
        <p:spPr bwMode="auto">
          <a:xfrm>
            <a:off x="7707847" y="3493384"/>
            <a:ext cx="1342405" cy="946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esistomina\Desktop\IMG_2902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 r="13820"/>
          <a:stretch/>
        </p:blipFill>
        <p:spPr bwMode="auto">
          <a:xfrm>
            <a:off x="4691454" y="4437112"/>
            <a:ext cx="1434636" cy="10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esistomina\Desktop\7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1" b="10452"/>
          <a:stretch/>
        </p:blipFill>
        <p:spPr bwMode="auto">
          <a:xfrm>
            <a:off x="6126089" y="4437111"/>
            <a:ext cx="1585457" cy="103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esistomina\Desktop\8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13"/>
          <a:stretch/>
        </p:blipFill>
        <p:spPr bwMode="auto">
          <a:xfrm>
            <a:off x="7705321" y="2388134"/>
            <a:ext cx="1344928" cy="111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esistomina\Desktop\20181130_101717.jp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" t="14839" r="8145" b="19046"/>
          <a:stretch/>
        </p:blipFill>
        <p:spPr bwMode="auto">
          <a:xfrm>
            <a:off x="4691452" y="764704"/>
            <a:ext cx="4358795" cy="1793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8788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esistomina\Desktop\Зеленая ф\Логотипы\17113_html_m15081a4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48" y="27534"/>
            <a:ext cx="241993" cy="4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esistomina\Desktop\лого УПЧ только овал и подпись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66"/>
            <a:ext cx="846186" cy="4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0" y="2457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146" name="Picture 2" descr="C:\Users\esistomina\Desktop\2018\мероприятия\турслет КМР Мы вместе\Логотипы\Безымянный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671" y="392627"/>
            <a:ext cx="2089056" cy="20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esistomina\Desktop\2018\мероприятия\турслет КМР Мы вместе\Логотипы\герб кунгурского район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777" y="713807"/>
            <a:ext cx="816063" cy="131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esistomina\Desktop\2018\мероприятия\турслет КМР Мы вместе\Логотипы\логотип корел 1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429" y="976320"/>
            <a:ext cx="923925" cy="86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esistomina\Desktop\2018\мероприятия\турслет КМР Мы вместе\Логотипы\Лого ТПП-бф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651" y="892498"/>
            <a:ext cx="1095898" cy="108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esistomina\Desktop\2018\мероприятия\турслет КМР Мы вместе\Логотипы\Лого Лукой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790345"/>
            <a:ext cx="909870" cy="115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esistomina\Desktop\2018\мероприятия\турслет КМР Мы вместе\Логотипы\PR_bloknot_titul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80"/>
          <a:stretch/>
        </p:blipFill>
        <p:spPr bwMode="auto">
          <a:xfrm>
            <a:off x="890324" y="597441"/>
            <a:ext cx="867956" cy="146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esistomina\Desktop\2018\мероприятия\турслет КМР Мы вместе\Логотипы\IMG_0745-17-08-17-10-06 (1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445" y="2632575"/>
            <a:ext cx="2103821" cy="210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авая фигурная скобка 2"/>
          <p:cNvSpPr/>
          <p:nvPr/>
        </p:nvSpPr>
        <p:spPr>
          <a:xfrm rot="5400000">
            <a:off x="4523926" y="-1135184"/>
            <a:ext cx="520858" cy="6920105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266" y="4782861"/>
            <a:ext cx="3294268" cy="2075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3646243" y="5432713"/>
            <a:ext cx="2276221" cy="13114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ru-RU" sz="1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Старт: </a:t>
            </a:r>
            <a:r>
              <a:rPr lang="ru-RU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2017</a:t>
            </a:r>
            <a:r>
              <a:rPr lang="ru-RU" sz="1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год</a:t>
            </a:r>
          </a:p>
          <a:p>
            <a:pPr algn="ctr"/>
            <a:r>
              <a:rPr lang="ru-RU" sz="27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ЕЖЕГОДНО:</a:t>
            </a:r>
          </a:p>
          <a:p>
            <a:pPr algn="ctr"/>
            <a:endParaRPr lang="ru-RU" sz="8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200 </a:t>
            </a:r>
            <a:r>
              <a:rPr lang="ru-RU" sz="1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участников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 </a:t>
            </a:r>
            <a:r>
              <a:rPr lang="ru-RU" sz="1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семей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 </a:t>
            </a:r>
            <a:r>
              <a:rPr lang="ru-RU" sz="1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территорий</a:t>
            </a:r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" y="2414244"/>
            <a:ext cx="1840289" cy="18834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4" cstate="print"/>
          <a:srcRect t="18893"/>
          <a:stretch/>
        </p:blipFill>
        <p:spPr>
          <a:xfrm>
            <a:off x="5836265" y="2414244"/>
            <a:ext cx="3307735" cy="1509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952" y="2414244"/>
            <a:ext cx="2108492" cy="15467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1"/>
          <a:stretch/>
        </p:blipFill>
        <p:spPr bwMode="auto">
          <a:xfrm>
            <a:off x="1591443" y="4946771"/>
            <a:ext cx="2141001" cy="18829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51" b="5933"/>
          <a:stretch/>
        </p:blipFill>
        <p:spPr bwMode="auto">
          <a:xfrm>
            <a:off x="5836265" y="3675471"/>
            <a:ext cx="3294267" cy="15569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" y="4149080"/>
            <a:ext cx="1995810" cy="2661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443" y="3772259"/>
            <a:ext cx="2108492" cy="13951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1840" y="1"/>
            <a:ext cx="5688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Семейный форум Республики Марий Эл «Будущее Марий Эл: действуем вместе в интересах семьи и детей»</a:t>
            </a:r>
          </a:p>
        </p:txBody>
      </p:sp>
    </p:spTree>
    <p:extLst>
      <p:ext uri="{BB962C8B-B14F-4D97-AF65-F5344CB8AC3E}">
        <p14:creationId xmlns:p14="http://schemas.microsoft.com/office/powerpoint/2010/main" val="262821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esistomina\Desktop\лого УПЧ только овал и подпись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6186" cy="4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esistomina\Desktop\Зеленая ф\Логотипы\17113_html_m15081a4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48" y="0"/>
            <a:ext cx="241993" cy="4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203848" y="6320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Семейный форум Республики Марий 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Эл 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«Будущее Марий Эл: действуем вместе в интересах семьи и детей»</a:t>
            </a:r>
          </a:p>
        </p:txBody>
      </p:sp>
      <p:pic>
        <p:nvPicPr>
          <p:cNvPr id="1028" name="Picture 4" descr="C:\Users\esistomina\Downloads\Краевой форум отцов CD19 9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758" y="610016"/>
            <a:ext cx="1622155" cy="1622155"/>
          </a:xfrm>
          <a:prstGeom prst="rect">
            <a:avLst/>
          </a:prstGeom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esistomina\Desktop\2018\мероприятия\турслет КМР Мы вместе\Логотипы\герб кунгурского район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684806"/>
            <a:ext cx="816063" cy="131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esistomina\Desktop\2018\мероприятия\турслет КМР Мы вместе\Логотипы\Лого Лукой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37881"/>
            <a:ext cx="909870" cy="115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esistomina\Desktop\2018\мероприятия\турслет КМР Мы вместе\Логотипы\Безымянный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7" b="23803"/>
          <a:stretch/>
        </p:blipFill>
        <p:spPr bwMode="auto">
          <a:xfrm>
            <a:off x="179512" y="684805"/>
            <a:ext cx="2089056" cy="131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люс 5"/>
          <p:cNvSpPr/>
          <p:nvPr/>
        </p:nvSpPr>
        <p:spPr>
          <a:xfrm>
            <a:off x="2383824" y="1133062"/>
            <a:ext cx="576064" cy="576064"/>
          </a:xfrm>
          <a:prstGeom prst="mathPl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люс 16"/>
          <p:cNvSpPr/>
          <p:nvPr/>
        </p:nvSpPr>
        <p:spPr>
          <a:xfrm>
            <a:off x="4262703" y="1133062"/>
            <a:ext cx="576064" cy="576064"/>
          </a:xfrm>
          <a:prstGeom prst="mathPl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6228184" y="1200911"/>
            <a:ext cx="720080" cy="440366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040713916"/>
              </p:ext>
            </p:extLst>
          </p:nvPr>
        </p:nvGraphicFramePr>
        <p:xfrm>
          <a:off x="107504" y="5589240"/>
          <a:ext cx="8928992" cy="126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247230049"/>
              </p:ext>
            </p:extLst>
          </p:nvPr>
        </p:nvGraphicFramePr>
        <p:xfrm>
          <a:off x="6660232" y="2262000"/>
          <a:ext cx="2411760" cy="3471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3074" name="Picture 2" descr="C:\Users\esistomina\Desktop\IMG_4028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4" y="2208010"/>
            <a:ext cx="2383824" cy="15882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5" name="Picture 3" descr="C:\Users\esistomina\Desktop\IMG_4094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02"/>
          <a:stretch/>
        </p:blipFill>
        <p:spPr bwMode="auto">
          <a:xfrm>
            <a:off x="2459998" y="2208010"/>
            <a:ext cx="1976161" cy="15882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C:\Users\esistomina\Desktop\IMG_4111.JP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73" b="1905"/>
          <a:stretch/>
        </p:blipFill>
        <p:spPr bwMode="auto">
          <a:xfrm>
            <a:off x="4423031" y="3796233"/>
            <a:ext cx="2152066" cy="1603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7" name="Picture 5" descr="C:\Users\esistomina\Desktop\IMG_4221.JP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9" t="-1" r="735" b="-1"/>
          <a:stretch/>
        </p:blipFill>
        <p:spPr bwMode="auto">
          <a:xfrm>
            <a:off x="2447850" y="3796233"/>
            <a:ext cx="1988308" cy="1588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81" name="Picture 9" descr="C:\Users\esistomina\Desktop\IMG_4872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4" y="3789888"/>
            <a:ext cx="2371676" cy="15801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83" name="Picture 11" descr="C:\Users\esistomina\Desktop\IMG_4913.JPG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9" t="3350" r="4030" b="1112"/>
          <a:stretch/>
        </p:blipFill>
        <p:spPr bwMode="auto">
          <a:xfrm>
            <a:off x="4436159" y="2208009"/>
            <a:ext cx="2152065" cy="15882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59141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vidend">
  <a:themeElements>
    <a:clrScheme name="Другая 23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FFFFFF"/>
      </a:accent1>
      <a:accent2>
        <a:srgbClr val="40619D"/>
      </a:accent2>
      <a:accent3>
        <a:srgbClr val="BFBFBF"/>
      </a:accent3>
      <a:accent4>
        <a:srgbClr val="FF0000"/>
      </a:accent4>
      <a:accent5>
        <a:srgbClr val="66B1CE"/>
      </a:accent5>
      <a:accent6>
        <a:srgbClr val="2F4875"/>
      </a:accent6>
      <a:hlink>
        <a:srgbClr val="828282"/>
      </a:hlink>
      <a:folHlink>
        <a:srgbClr val="A5A5A5"/>
      </a:folHlink>
    </a:clrScheme>
    <a:fontScheme name="Dividend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5187</TotalTime>
  <Words>3073</Words>
  <Application>Microsoft Office PowerPoint</Application>
  <PresentationFormat>Экран (4:3)</PresentationFormat>
  <Paragraphs>333</Paragraphs>
  <Slides>21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Dividend</vt:lpstr>
      <vt:lpstr>                                  </vt:lpstr>
      <vt:lpstr>ЗАКОН ПЕРМСКОГО КРАЯ ОТ 10 МАРТА 2017 Г. № 69-ПК  «О ГОСУДАРСТВЕННОЙ СЕМЕЙНОЙ ПОЛИТИКЕ В ПЕРМСКОМ КРАЕ»</vt:lpstr>
      <vt:lpstr>ДЕМОГРАФИЧЕСКАЯ СИТУАЦИЯ</vt:lpstr>
      <vt:lpstr>РАЗВИТИЕ ЭКОНОМИЧЕСКОЙ САМОСТОЯТЕЛЬНОСТИ СЕМЕЙ С ДЕТЬМИ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               </dc:title>
  <dc:creator>Истомина Елена Станиславовна</dc:creator>
  <cp:lastModifiedBy>Истомина Елена Станиславовна</cp:lastModifiedBy>
  <cp:revision>282</cp:revision>
  <cp:lastPrinted>2019-07-05T11:40:04Z</cp:lastPrinted>
  <dcterms:created xsi:type="dcterms:W3CDTF">2018-01-15T07:36:29Z</dcterms:created>
  <dcterms:modified xsi:type="dcterms:W3CDTF">2019-07-05T11:40:56Z</dcterms:modified>
</cp:coreProperties>
</file>