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81" r:id="rId4"/>
    <p:sldId id="282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DE163-4B94-46C7-9117-9A6E94805FD8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3ACC78-E1B1-4A8A-8B8F-CE1BD257EDFB}">
      <dgm:prSet phldrT="[Текст]"/>
      <dgm:spPr/>
      <dgm:t>
        <a:bodyPr/>
        <a:lstStyle/>
        <a:p>
          <a:r>
            <a:rPr lang="ru-RU" dirty="0" smtClean="0"/>
            <a:t>04 февраля 2020 года</a:t>
          </a:r>
          <a:endParaRPr lang="ru-RU" dirty="0"/>
        </a:p>
      </dgm:t>
    </dgm:pt>
    <dgm:pt modelId="{A8C84B4B-9B53-4CAD-BE38-67E9813DBFFB}" type="parTrans" cxnId="{AFC10CDC-D9B7-4FAA-8AFC-2D2206B16F47}">
      <dgm:prSet/>
      <dgm:spPr/>
      <dgm:t>
        <a:bodyPr/>
        <a:lstStyle/>
        <a:p>
          <a:endParaRPr lang="ru-RU"/>
        </a:p>
      </dgm:t>
    </dgm:pt>
    <dgm:pt modelId="{9DDEEEFB-826F-44A7-9EF1-FE61BE38CC03}" type="sibTrans" cxnId="{AFC10CDC-D9B7-4FAA-8AFC-2D2206B16F47}">
      <dgm:prSet/>
      <dgm:spPr/>
      <dgm:t>
        <a:bodyPr/>
        <a:lstStyle/>
        <a:p>
          <a:endParaRPr lang="ru-RU"/>
        </a:p>
      </dgm:t>
    </dgm:pt>
    <dgm:pt modelId="{9E466E72-F548-45C1-9596-B41A816E2910}">
      <dgm:prSet phldrT="[Текст]" custT="1"/>
      <dgm:spPr/>
      <dgm:t>
        <a:bodyPr/>
        <a:lstStyle/>
        <a:p>
          <a:r>
            <a:rPr lang="ru-RU" sz="1050" dirty="0" smtClean="0"/>
            <a:t>Установочный семинар </a:t>
          </a:r>
          <a:br>
            <a:rPr lang="ru-RU" sz="1050" dirty="0" smtClean="0"/>
          </a:br>
          <a:r>
            <a:rPr lang="ru-RU" sz="1050" dirty="0" smtClean="0"/>
            <a:t>«О реализации проекта «За жизнь – спасибо! И исцеление души…»</a:t>
          </a:r>
          <a:endParaRPr lang="ru-RU" sz="1050" dirty="0"/>
        </a:p>
      </dgm:t>
    </dgm:pt>
    <dgm:pt modelId="{6351BCA1-17B8-49AE-8E5D-11EC6C9D7759}" type="parTrans" cxnId="{98CA822F-A7E0-4035-8785-27DB21CF0F8F}">
      <dgm:prSet/>
      <dgm:spPr/>
      <dgm:t>
        <a:bodyPr/>
        <a:lstStyle/>
        <a:p>
          <a:endParaRPr lang="ru-RU"/>
        </a:p>
      </dgm:t>
    </dgm:pt>
    <dgm:pt modelId="{BB2745CF-79FE-4B15-B6D9-A0F1A75E29EF}" type="sibTrans" cxnId="{98CA822F-A7E0-4035-8785-27DB21CF0F8F}">
      <dgm:prSet/>
      <dgm:spPr/>
      <dgm:t>
        <a:bodyPr/>
        <a:lstStyle/>
        <a:p>
          <a:endParaRPr lang="ru-RU"/>
        </a:p>
      </dgm:t>
    </dgm:pt>
    <dgm:pt modelId="{9BA95195-B17F-4170-80B4-1CDE6FDDC399}">
      <dgm:prSet phldrT="[Текст]"/>
      <dgm:spPr/>
      <dgm:t>
        <a:bodyPr/>
        <a:lstStyle/>
        <a:p>
          <a:r>
            <a:rPr lang="ru-RU" dirty="0" smtClean="0"/>
            <a:t>26 февраля 2020 года</a:t>
          </a:r>
          <a:endParaRPr lang="ru-RU" dirty="0"/>
        </a:p>
      </dgm:t>
    </dgm:pt>
    <dgm:pt modelId="{DB239D19-DF0B-4BA1-BD5C-91969AB43808}" type="parTrans" cxnId="{A068E280-176C-44F6-AC98-BA907C3BBA60}">
      <dgm:prSet/>
      <dgm:spPr/>
      <dgm:t>
        <a:bodyPr/>
        <a:lstStyle/>
        <a:p>
          <a:endParaRPr lang="ru-RU"/>
        </a:p>
      </dgm:t>
    </dgm:pt>
    <dgm:pt modelId="{93C069FF-3976-4E01-ABC9-F85AF3A346CC}" type="sibTrans" cxnId="{A068E280-176C-44F6-AC98-BA907C3BBA60}">
      <dgm:prSet/>
      <dgm:spPr/>
      <dgm:t>
        <a:bodyPr/>
        <a:lstStyle/>
        <a:p>
          <a:endParaRPr lang="ru-RU"/>
        </a:p>
      </dgm:t>
    </dgm:pt>
    <dgm:pt modelId="{2CECE021-4B47-4AFE-8AAE-119AFB88E454}">
      <dgm:prSet phldrT="[Текст]"/>
      <dgm:spPr/>
      <dgm:t>
        <a:bodyPr/>
        <a:lstStyle/>
        <a:p>
          <a:r>
            <a:rPr lang="ru-RU" dirty="0" smtClean="0"/>
            <a:t>Слет школ Пермского края, где в годы Великой Отечественной войны располагались эвакогоспитали</a:t>
          </a:r>
          <a:endParaRPr lang="ru-RU" dirty="0"/>
        </a:p>
      </dgm:t>
    </dgm:pt>
    <dgm:pt modelId="{97DF10F7-4725-48B1-98FA-BC7240913B56}" type="parTrans" cxnId="{23CBDD74-7CA6-4B85-B4F7-1B223A487C10}">
      <dgm:prSet/>
      <dgm:spPr/>
      <dgm:t>
        <a:bodyPr/>
        <a:lstStyle/>
        <a:p>
          <a:endParaRPr lang="ru-RU"/>
        </a:p>
      </dgm:t>
    </dgm:pt>
    <dgm:pt modelId="{BFB8624C-E054-4105-96F4-52834803328F}" type="sibTrans" cxnId="{23CBDD74-7CA6-4B85-B4F7-1B223A487C10}">
      <dgm:prSet/>
      <dgm:spPr/>
      <dgm:t>
        <a:bodyPr/>
        <a:lstStyle/>
        <a:p>
          <a:endParaRPr lang="ru-RU"/>
        </a:p>
      </dgm:t>
    </dgm:pt>
    <dgm:pt modelId="{94DCA2F5-AB47-480D-9740-3C6CCBFE12F6}">
      <dgm:prSet phldrT="[Текст]"/>
      <dgm:spPr/>
      <dgm:t>
        <a:bodyPr/>
        <a:lstStyle/>
        <a:p>
          <a:r>
            <a:rPr lang="ru-RU" dirty="0" smtClean="0"/>
            <a:t>Итог 2020 года</a:t>
          </a:r>
          <a:endParaRPr lang="ru-RU" dirty="0"/>
        </a:p>
      </dgm:t>
    </dgm:pt>
    <dgm:pt modelId="{3A10A071-E48F-476E-95C6-B4B65FD32ABB}" type="parTrans" cxnId="{1765F33B-D46A-4C37-A840-A3D3985EAB91}">
      <dgm:prSet/>
      <dgm:spPr/>
      <dgm:t>
        <a:bodyPr/>
        <a:lstStyle/>
        <a:p>
          <a:endParaRPr lang="ru-RU"/>
        </a:p>
      </dgm:t>
    </dgm:pt>
    <dgm:pt modelId="{0C52D12B-0121-45C1-B06D-5A5441FBE785}" type="sibTrans" cxnId="{1765F33B-D46A-4C37-A840-A3D3985EAB91}">
      <dgm:prSet/>
      <dgm:spPr/>
      <dgm:t>
        <a:bodyPr/>
        <a:lstStyle/>
        <a:p>
          <a:endParaRPr lang="ru-RU"/>
        </a:p>
      </dgm:t>
    </dgm:pt>
    <dgm:pt modelId="{D68F8FA9-1F0B-4417-B3BF-54AE692DDF6E}">
      <dgm:prSet phldrT="[Текст]"/>
      <dgm:spPr/>
      <dgm:t>
        <a:bodyPr/>
        <a:lstStyle/>
        <a:p>
          <a:r>
            <a:rPr lang="ru-RU" dirty="0" smtClean="0"/>
            <a:t>Издание сборника статей участников пермской краевой поисково-краеведческой экспедиции школьников </a:t>
          </a:r>
          <a:br>
            <a:rPr lang="ru-RU" dirty="0" smtClean="0"/>
          </a:br>
          <a:r>
            <a:rPr lang="ru-RU" dirty="0" smtClean="0"/>
            <a:t>«За жизнь – спасибо!</a:t>
          </a:r>
          <a:br>
            <a:rPr lang="ru-RU" dirty="0" smtClean="0"/>
          </a:br>
          <a:r>
            <a:rPr lang="ru-RU" dirty="0" smtClean="0"/>
            <a:t> И исцеление души…»</a:t>
          </a:r>
          <a:endParaRPr lang="ru-RU" dirty="0"/>
        </a:p>
      </dgm:t>
    </dgm:pt>
    <dgm:pt modelId="{A4E0B258-735D-4DE7-A884-ACDD3A63C8AC}" type="parTrans" cxnId="{E746326E-601C-4929-B804-2E6433CD94FD}">
      <dgm:prSet/>
      <dgm:spPr/>
      <dgm:t>
        <a:bodyPr/>
        <a:lstStyle/>
        <a:p>
          <a:endParaRPr lang="ru-RU"/>
        </a:p>
      </dgm:t>
    </dgm:pt>
    <dgm:pt modelId="{08BA9F6F-6E2C-4FDC-8AB3-2A7BFD5EA4CF}" type="sibTrans" cxnId="{E746326E-601C-4929-B804-2E6433CD94FD}">
      <dgm:prSet/>
      <dgm:spPr/>
      <dgm:t>
        <a:bodyPr/>
        <a:lstStyle/>
        <a:p>
          <a:endParaRPr lang="ru-RU"/>
        </a:p>
      </dgm:t>
    </dgm:pt>
    <dgm:pt modelId="{2DA0AD4F-2721-4086-BB19-7D0FD976937E}" type="pres">
      <dgm:prSet presAssocID="{201DE163-4B94-46C7-9117-9A6E94805F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DF0B4E-DC50-4662-887A-44EB52A48532}" type="pres">
      <dgm:prSet presAssocID="{FF3ACC78-E1B1-4A8A-8B8F-CE1BD257EDFB}" presName="composite" presStyleCnt="0"/>
      <dgm:spPr/>
    </dgm:pt>
    <dgm:pt modelId="{95348C20-3843-4175-8715-3D16F294BABB}" type="pres">
      <dgm:prSet presAssocID="{FF3ACC78-E1B1-4A8A-8B8F-CE1BD257EDF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C1998-F6BC-4BD4-8E7E-A2396EB4E6F0}" type="pres">
      <dgm:prSet presAssocID="{FF3ACC78-E1B1-4A8A-8B8F-CE1BD257EDFB}" presName="Image" presStyleLbl="b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18AA07F-0392-472E-AAF7-F047C833D768}" type="pres">
      <dgm:prSet presAssocID="{FF3ACC78-E1B1-4A8A-8B8F-CE1BD257EDFB}" presName="ChildText" presStyleLbl="fgAcc1" presStyleIdx="0" presStyleCnt="3" custScaleX="113097" custLinFactNeighborX="6989" custLinFactNeighborY="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89875-F2CC-4DCA-993E-339276D4DBD2}" type="pres">
      <dgm:prSet presAssocID="{9DDEEEFB-826F-44A7-9EF1-FE61BE38CC03}" presName="sibTrans" presStyleCnt="0"/>
      <dgm:spPr/>
    </dgm:pt>
    <dgm:pt modelId="{7F600956-18C4-4327-8679-E71ECA14FA18}" type="pres">
      <dgm:prSet presAssocID="{9BA95195-B17F-4170-80B4-1CDE6FDDC399}" presName="composite" presStyleCnt="0"/>
      <dgm:spPr/>
    </dgm:pt>
    <dgm:pt modelId="{2EA73679-ADC3-4BD4-99CE-07D4D9A45A4A}" type="pres">
      <dgm:prSet presAssocID="{9BA95195-B17F-4170-80B4-1CDE6FDDC39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5908A-9686-4204-B74A-33D4AAE99897}" type="pres">
      <dgm:prSet presAssocID="{9BA95195-B17F-4170-80B4-1CDE6FDDC399}" presName="Image" presStyleLbl="b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E3E9D64-04AB-4D53-A5E2-6507CAF42C64}" type="pres">
      <dgm:prSet presAssocID="{9BA95195-B17F-4170-80B4-1CDE6FDDC399}" presName="ChildText" presStyleLbl="fgAcc1" presStyleIdx="1" presStyleCnt="3" custScaleX="120881" custLinFactNeighborX="22873" custLinFactNeighborY="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07979-876B-4543-9183-4D79B552E329}" type="pres">
      <dgm:prSet presAssocID="{93C069FF-3976-4E01-ABC9-F85AF3A346CC}" presName="sibTrans" presStyleCnt="0"/>
      <dgm:spPr/>
    </dgm:pt>
    <dgm:pt modelId="{449F83CA-C047-41F7-A7BE-D6DB02348013}" type="pres">
      <dgm:prSet presAssocID="{94DCA2F5-AB47-480D-9740-3C6CCBFE12F6}" presName="composite" presStyleCnt="0"/>
      <dgm:spPr/>
    </dgm:pt>
    <dgm:pt modelId="{E08EA01B-AFCD-4031-801B-D7649CAA5E0D}" type="pres">
      <dgm:prSet presAssocID="{94DCA2F5-AB47-480D-9740-3C6CCBFE12F6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0C1C4-C691-4EC1-B9F4-AE5DE6914451}" type="pres">
      <dgm:prSet presAssocID="{94DCA2F5-AB47-480D-9740-3C6CCBFE12F6}" presName="Image" presStyleLbl="bgImgPlace1" presStyleIdx="2" presStyleCnt="3" custScaleX="6346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C723CC9-411B-4E5C-89C5-AA7E335E3E86}" type="pres">
      <dgm:prSet presAssocID="{94DCA2F5-AB47-480D-9740-3C6CCBFE12F6}" presName="ChildText" presStyleLbl="fgAcc1" presStyleIdx="2" presStyleCnt="3" custScaleX="132335" custScaleY="85026" custLinFactNeighborX="1906" custLinFactNeighborY="-6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5F33B-D46A-4C37-A840-A3D3985EAB91}" srcId="{201DE163-4B94-46C7-9117-9A6E94805FD8}" destId="{94DCA2F5-AB47-480D-9740-3C6CCBFE12F6}" srcOrd="2" destOrd="0" parTransId="{3A10A071-E48F-476E-95C6-B4B65FD32ABB}" sibTransId="{0C52D12B-0121-45C1-B06D-5A5441FBE785}"/>
    <dgm:cxn modelId="{2DC3B1F8-ADE7-46EF-8671-746B5A68CBFF}" type="presOf" srcId="{9BA95195-B17F-4170-80B4-1CDE6FDDC399}" destId="{2EA73679-ADC3-4BD4-99CE-07D4D9A45A4A}" srcOrd="0" destOrd="0" presId="urn:microsoft.com/office/officeart/2008/layout/TitledPictureBlocks"/>
    <dgm:cxn modelId="{A068E280-176C-44F6-AC98-BA907C3BBA60}" srcId="{201DE163-4B94-46C7-9117-9A6E94805FD8}" destId="{9BA95195-B17F-4170-80B4-1CDE6FDDC399}" srcOrd="1" destOrd="0" parTransId="{DB239D19-DF0B-4BA1-BD5C-91969AB43808}" sibTransId="{93C069FF-3976-4E01-ABC9-F85AF3A346CC}"/>
    <dgm:cxn modelId="{78D9D7ED-A071-4901-8A6B-36D8CAC8BF9D}" type="presOf" srcId="{94DCA2F5-AB47-480D-9740-3C6CCBFE12F6}" destId="{E08EA01B-AFCD-4031-801B-D7649CAA5E0D}" srcOrd="0" destOrd="0" presId="urn:microsoft.com/office/officeart/2008/layout/TitledPictureBlocks"/>
    <dgm:cxn modelId="{BDE2B8DF-D7FD-43E1-A4D8-21B864F74B45}" type="presOf" srcId="{D68F8FA9-1F0B-4417-B3BF-54AE692DDF6E}" destId="{2C723CC9-411B-4E5C-89C5-AA7E335E3E86}" srcOrd="0" destOrd="0" presId="urn:microsoft.com/office/officeart/2008/layout/TitledPictureBlocks"/>
    <dgm:cxn modelId="{98CA822F-A7E0-4035-8785-27DB21CF0F8F}" srcId="{FF3ACC78-E1B1-4A8A-8B8F-CE1BD257EDFB}" destId="{9E466E72-F548-45C1-9596-B41A816E2910}" srcOrd="0" destOrd="0" parTransId="{6351BCA1-17B8-49AE-8E5D-11EC6C9D7759}" sibTransId="{BB2745CF-79FE-4B15-B6D9-A0F1A75E29EF}"/>
    <dgm:cxn modelId="{2E1B5920-F37F-4B88-A00C-52AFB143868C}" type="presOf" srcId="{FF3ACC78-E1B1-4A8A-8B8F-CE1BD257EDFB}" destId="{95348C20-3843-4175-8715-3D16F294BABB}" srcOrd="0" destOrd="0" presId="urn:microsoft.com/office/officeart/2008/layout/TitledPictureBlocks"/>
    <dgm:cxn modelId="{8CDA9DF6-4A96-42FF-9CCB-FDA02EC0FC8D}" type="presOf" srcId="{2CECE021-4B47-4AFE-8AAE-119AFB88E454}" destId="{7E3E9D64-04AB-4D53-A5E2-6507CAF42C64}" srcOrd="0" destOrd="0" presId="urn:microsoft.com/office/officeart/2008/layout/TitledPictureBlocks"/>
    <dgm:cxn modelId="{E746326E-601C-4929-B804-2E6433CD94FD}" srcId="{94DCA2F5-AB47-480D-9740-3C6CCBFE12F6}" destId="{D68F8FA9-1F0B-4417-B3BF-54AE692DDF6E}" srcOrd="0" destOrd="0" parTransId="{A4E0B258-735D-4DE7-A884-ACDD3A63C8AC}" sibTransId="{08BA9F6F-6E2C-4FDC-8AB3-2A7BFD5EA4CF}"/>
    <dgm:cxn modelId="{23CBDD74-7CA6-4B85-B4F7-1B223A487C10}" srcId="{9BA95195-B17F-4170-80B4-1CDE6FDDC399}" destId="{2CECE021-4B47-4AFE-8AAE-119AFB88E454}" srcOrd="0" destOrd="0" parTransId="{97DF10F7-4725-48B1-98FA-BC7240913B56}" sibTransId="{BFB8624C-E054-4105-96F4-52834803328F}"/>
    <dgm:cxn modelId="{8479107E-EF1C-4440-81D4-9BEE018B7ED9}" type="presOf" srcId="{201DE163-4B94-46C7-9117-9A6E94805FD8}" destId="{2DA0AD4F-2721-4086-BB19-7D0FD976937E}" srcOrd="0" destOrd="0" presId="urn:microsoft.com/office/officeart/2008/layout/TitledPictureBlocks"/>
    <dgm:cxn modelId="{4D95C4EC-CF3E-4868-B07F-DAE95E7D1458}" type="presOf" srcId="{9E466E72-F548-45C1-9596-B41A816E2910}" destId="{918AA07F-0392-472E-AAF7-F047C833D768}" srcOrd="0" destOrd="0" presId="urn:microsoft.com/office/officeart/2008/layout/TitledPictureBlocks"/>
    <dgm:cxn modelId="{AFC10CDC-D9B7-4FAA-8AFC-2D2206B16F47}" srcId="{201DE163-4B94-46C7-9117-9A6E94805FD8}" destId="{FF3ACC78-E1B1-4A8A-8B8F-CE1BD257EDFB}" srcOrd="0" destOrd="0" parTransId="{A8C84B4B-9B53-4CAD-BE38-67E9813DBFFB}" sibTransId="{9DDEEEFB-826F-44A7-9EF1-FE61BE38CC03}"/>
    <dgm:cxn modelId="{442A0778-B445-4630-9EF6-860E0B271311}" type="presParOf" srcId="{2DA0AD4F-2721-4086-BB19-7D0FD976937E}" destId="{BDDF0B4E-DC50-4662-887A-44EB52A48532}" srcOrd="0" destOrd="0" presId="urn:microsoft.com/office/officeart/2008/layout/TitledPictureBlocks"/>
    <dgm:cxn modelId="{A70BCE94-B08F-4F17-A02A-59E8D11B9AD6}" type="presParOf" srcId="{BDDF0B4E-DC50-4662-887A-44EB52A48532}" destId="{95348C20-3843-4175-8715-3D16F294BABB}" srcOrd="0" destOrd="0" presId="urn:microsoft.com/office/officeart/2008/layout/TitledPictureBlocks"/>
    <dgm:cxn modelId="{DAD9E464-8FB9-4BE9-88A7-031AE87A4195}" type="presParOf" srcId="{BDDF0B4E-DC50-4662-887A-44EB52A48532}" destId="{96EC1998-F6BC-4BD4-8E7E-A2396EB4E6F0}" srcOrd="1" destOrd="0" presId="urn:microsoft.com/office/officeart/2008/layout/TitledPictureBlocks"/>
    <dgm:cxn modelId="{380CBD00-077A-46FB-8FA0-B9F84BE1D3C6}" type="presParOf" srcId="{BDDF0B4E-DC50-4662-887A-44EB52A48532}" destId="{918AA07F-0392-472E-AAF7-F047C833D768}" srcOrd="2" destOrd="0" presId="urn:microsoft.com/office/officeart/2008/layout/TitledPictureBlocks"/>
    <dgm:cxn modelId="{8BE9A9AA-9B16-4D76-836E-CC9D079982BA}" type="presParOf" srcId="{2DA0AD4F-2721-4086-BB19-7D0FD976937E}" destId="{15989875-F2CC-4DCA-993E-339276D4DBD2}" srcOrd="1" destOrd="0" presId="urn:microsoft.com/office/officeart/2008/layout/TitledPictureBlocks"/>
    <dgm:cxn modelId="{4AE96DAC-C7A0-46D8-9EC4-363139944B97}" type="presParOf" srcId="{2DA0AD4F-2721-4086-BB19-7D0FD976937E}" destId="{7F600956-18C4-4327-8679-E71ECA14FA18}" srcOrd="2" destOrd="0" presId="urn:microsoft.com/office/officeart/2008/layout/TitledPictureBlocks"/>
    <dgm:cxn modelId="{B1C3FDF0-DBDD-41AD-A61D-5F19B12B9250}" type="presParOf" srcId="{7F600956-18C4-4327-8679-E71ECA14FA18}" destId="{2EA73679-ADC3-4BD4-99CE-07D4D9A45A4A}" srcOrd="0" destOrd="0" presId="urn:microsoft.com/office/officeart/2008/layout/TitledPictureBlocks"/>
    <dgm:cxn modelId="{9A433832-F022-4887-9AA6-4B4DB0706B2F}" type="presParOf" srcId="{7F600956-18C4-4327-8679-E71ECA14FA18}" destId="{8325908A-9686-4204-B74A-33D4AAE99897}" srcOrd="1" destOrd="0" presId="urn:microsoft.com/office/officeart/2008/layout/TitledPictureBlocks"/>
    <dgm:cxn modelId="{067F92C4-D994-48AA-BC7F-5B372AA75C13}" type="presParOf" srcId="{7F600956-18C4-4327-8679-E71ECA14FA18}" destId="{7E3E9D64-04AB-4D53-A5E2-6507CAF42C64}" srcOrd="2" destOrd="0" presId="urn:microsoft.com/office/officeart/2008/layout/TitledPictureBlocks"/>
    <dgm:cxn modelId="{D5B737A1-2E68-41C6-819E-960114143052}" type="presParOf" srcId="{2DA0AD4F-2721-4086-BB19-7D0FD976937E}" destId="{60207979-876B-4543-9183-4D79B552E329}" srcOrd="3" destOrd="0" presId="urn:microsoft.com/office/officeart/2008/layout/TitledPictureBlocks"/>
    <dgm:cxn modelId="{4F5874DF-844A-49BF-A1BE-29AE14BCFE47}" type="presParOf" srcId="{2DA0AD4F-2721-4086-BB19-7D0FD976937E}" destId="{449F83CA-C047-41F7-A7BE-D6DB02348013}" srcOrd="4" destOrd="0" presId="urn:microsoft.com/office/officeart/2008/layout/TitledPictureBlocks"/>
    <dgm:cxn modelId="{FCD4BC2B-4778-4A57-B6A6-EB075696C98F}" type="presParOf" srcId="{449F83CA-C047-41F7-A7BE-D6DB02348013}" destId="{E08EA01B-AFCD-4031-801B-D7649CAA5E0D}" srcOrd="0" destOrd="0" presId="urn:microsoft.com/office/officeart/2008/layout/TitledPictureBlocks"/>
    <dgm:cxn modelId="{8A3F6CEC-71C0-46DE-B9D4-56F6FD52A3FC}" type="presParOf" srcId="{449F83CA-C047-41F7-A7BE-D6DB02348013}" destId="{1D30C1C4-C691-4EC1-B9F4-AE5DE6914451}" srcOrd="1" destOrd="0" presId="urn:microsoft.com/office/officeart/2008/layout/TitledPictureBlocks"/>
    <dgm:cxn modelId="{0E2DACDD-AF87-495F-AB6D-29413591DAEF}" type="presParOf" srcId="{449F83CA-C047-41F7-A7BE-D6DB02348013}" destId="{2C723CC9-411B-4E5C-89C5-AA7E335E3E86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A89B6-D795-4D53-8C35-6E9FD37157F4}" type="doc">
      <dgm:prSet loTypeId="urn:microsoft.com/office/officeart/2005/8/layout/cycle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2E809EF-E4D5-492C-B883-61AE7BFD3EE3}">
      <dgm:prSet phldrT="[Текст]" custT="1"/>
      <dgm:spPr/>
      <dgm:t>
        <a:bodyPr/>
        <a:lstStyle/>
        <a:p>
          <a:r>
            <a:rPr lang="ru-RU" sz="1600" dirty="0" smtClean="0"/>
            <a:t>156 страниц</a:t>
          </a:r>
          <a:endParaRPr lang="ru-RU" sz="1600" dirty="0"/>
        </a:p>
      </dgm:t>
    </dgm:pt>
    <dgm:pt modelId="{DB8260D2-3B25-4141-80B2-ED95A28509C9}" type="parTrans" cxnId="{73DCA346-CB3D-4A5B-AF05-E7AC649AF222}">
      <dgm:prSet/>
      <dgm:spPr/>
      <dgm:t>
        <a:bodyPr/>
        <a:lstStyle/>
        <a:p>
          <a:endParaRPr lang="ru-RU" sz="2000"/>
        </a:p>
      </dgm:t>
    </dgm:pt>
    <dgm:pt modelId="{014BF982-1347-4BE7-8368-C2E555D6A59C}" type="sibTrans" cxnId="{73DCA346-CB3D-4A5B-AF05-E7AC649AF222}">
      <dgm:prSet/>
      <dgm:spPr/>
      <dgm:t>
        <a:bodyPr/>
        <a:lstStyle/>
        <a:p>
          <a:endParaRPr lang="ru-RU" sz="2000"/>
        </a:p>
      </dgm:t>
    </dgm:pt>
    <dgm:pt modelId="{E92FBB68-2C0B-4C8E-8D4B-DEBDB37B6F17}">
      <dgm:prSet phldrT="[Текст]" custT="1"/>
      <dgm:spPr/>
      <dgm:t>
        <a:bodyPr/>
        <a:lstStyle/>
        <a:p>
          <a:r>
            <a:rPr lang="ru-RU" sz="1600" dirty="0" smtClean="0"/>
            <a:t>21 статья</a:t>
          </a:r>
          <a:endParaRPr lang="ru-RU" sz="1600" dirty="0"/>
        </a:p>
      </dgm:t>
    </dgm:pt>
    <dgm:pt modelId="{B07B2C81-F47E-41C9-821F-964ACE51E4D6}" type="parTrans" cxnId="{9F8F7AF9-E1F3-4246-B7E0-9CE6D2AF6070}">
      <dgm:prSet/>
      <dgm:spPr/>
      <dgm:t>
        <a:bodyPr/>
        <a:lstStyle/>
        <a:p>
          <a:endParaRPr lang="ru-RU" sz="2000"/>
        </a:p>
      </dgm:t>
    </dgm:pt>
    <dgm:pt modelId="{408DEE27-8013-4BDC-89B5-2F930C014415}" type="sibTrans" cxnId="{9F8F7AF9-E1F3-4246-B7E0-9CE6D2AF6070}">
      <dgm:prSet/>
      <dgm:spPr/>
      <dgm:t>
        <a:bodyPr/>
        <a:lstStyle/>
        <a:p>
          <a:endParaRPr lang="ru-RU" sz="2000"/>
        </a:p>
      </dgm:t>
    </dgm:pt>
    <dgm:pt modelId="{C3BDCAC5-8B24-40BD-8D21-C9BB174636F9}">
      <dgm:prSet phldrT="[Текст]" custT="1"/>
      <dgm:spPr/>
      <dgm:t>
        <a:bodyPr/>
        <a:lstStyle/>
        <a:p>
          <a:r>
            <a:rPr lang="ru-RU" sz="1600" dirty="0" smtClean="0"/>
            <a:t>26 авторов статей </a:t>
          </a:r>
          <a:endParaRPr lang="ru-RU" sz="1600" dirty="0"/>
        </a:p>
      </dgm:t>
    </dgm:pt>
    <dgm:pt modelId="{137DBEF0-01B6-4724-8479-EF349F0C092B}" type="parTrans" cxnId="{B9993F3B-7AB8-41A6-B086-4628EAF741ED}">
      <dgm:prSet/>
      <dgm:spPr/>
      <dgm:t>
        <a:bodyPr/>
        <a:lstStyle/>
        <a:p>
          <a:endParaRPr lang="ru-RU" sz="2000"/>
        </a:p>
      </dgm:t>
    </dgm:pt>
    <dgm:pt modelId="{B8BE2D51-D287-49CD-8E1F-8B66759BD02B}" type="sibTrans" cxnId="{B9993F3B-7AB8-41A6-B086-4628EAF741ED}">
      <dgm:prSet/>
      <dgm:spPr/>
      <dgm:t>
        <a:bodyPr/>
        <a:lstStyle/>
        <a:p>
          <a:endParaRPr lang="ru-RU" sz="2000"/>
        </a:p>
      </dgm:t>
    </dgm:pt>
    <dgm:pt modelId="{21E1F186-60A8-44E5-A34A-7B00B4066E41}">
      <dgm:prSet phldrT="[Текст]" custT="1"/>
      <dgm:spPr/>
      <dgm:t>
        <a:bodyPr/>
        <a:lstStyle/>
        <a:p>
          <a:r>
            <a:rPr lang="ru-RU" sz="1600" dirty="0" smtClean="0"/>
            <a:t>11 научных руководителей</a:t>
          </a:r>
          <a:endParaRPr lang="ru-RU" sz="1600" dirty="0"/>
        </a:p>
      </dgm:t>
    </dgm:pt>
    <dgm:pt modelId="{58EF3832-C95A-413D-B6A1-CC675ADA37B4}" type="parTrans" cxnId="{0E1E66FD-5FF2-4763-AFBD-0902AAB22905}">
      <dgm:prSet/>
      <dgm:spPr/>
      <dgm:t>
        <a:bodyPr/>
        <a:lstStyle/>
        <a:p>
          <a:endParaRPr lang="ru-RU" sz="2000"/>
        </a:p>
      </dgm:t>
    </dgm:pt>
    <dgm:pt modelId="{42E3E12C-6531-4AD1-9030-4F6310DDAD0A}" type="sibTrans" cxnId="{0E1E66FD-5FF2-4763-AFBD-0902AAB22905}">
      <dgm:prSet/>
      <dgm:spPr/>
      <dgm:t>
        <a:bodyPr/>
        <a:lstStyle/>
        <a:p>
          <a:endParaRPr lang="ru-RU" sz="2000"/>
        </a:p>
      </dgm:t>
    </dgm:pt>
    <dgm:pt modelId="{5E56FB6D-F317-4DE5-97CA-ED2E66A195D3}">
      <dgm:prSet phldrT="[Текст]" custT="1"/>
      <dgm:spPr/>
      <dgm:t>
        <a:bodyPr/>
        <a:lstStyle/>
        <a:p>
          <a:r>
            <a:rPr lang="ru-RU" sz="1400" dirty="0" smtClean="0"/>
            <a:t>7 муниципалитетов </a:t>
          </a:r>
          <a:r>
            <a:rPr lang="ru-RU" sz="1400" dirty="0" err="1" smtClean="0"/>
            <a:t>Прикамья</a:t>
          </a:r>
          <a:endParaRPr lang="ru-RU" sz="1400" dirty="0"/>
        </a:p>
      </dgm:t>
    </dgm:pt>
    <dgm:pt modelId="{4E7D6A3E-4C93-4DD2-8813-BB2A1FBA43D8}" type="parTrans" cxnId="{BE50BC7D-8407-423F-9456-8E1295A57441}">
      <dgm:prSet/>
      <dgm:spPr/>
      <dgm:t>
        <a:bodyPr/>
        <a:lstStyle/>
        <a:p>
          <a:endParaRPr lang="ru-RU" sz="2000"/>
        </a:p>
      </dgm:t>
    </dgm:pt>
    <dgm:pt modelId="{3C04332B-CA39-47C3-B97D-995281C9D9A1}" type="sibTrans" cxnId="{BE50BC7D-8407-423F-9456-8E1295A57441}">
      <dgm:prSet/>
      <dgm:spPr/>
      <dgm:t>
        <a:bodyPr/>
        <a:lstStyle/>
        <a:p>
          <a:endParaRPr lang="ru-RU" sz="2000"/>
        </a:p>
      </dgm:t>
    </dgm:pt>
    <dgm:pt modelId="{601321A0-E1DD-4E54-BB36-D3073D81AADE}">
      <dgm:prSet phldrT="[Текст]" custT="1"/>
      <dgm:spPr/>
      <dgm:t>
        <a:bodyPr/>
        <a:lstStyle/>
        <a:p>
          <a:r>
            <a:rPr lang="ru-RU" sz="1600" dirty="0" smtClean="0"/>
            <a:t>14 школ Пермского края</a:t>
          </a:r>
          <a:endParaRPr lang="ru-RU" sz="1600" dirty="0"/>
        </a:p>
      </dgm:t>
    </dgm:pt>
    <dgm:pt modelId="{DF6402F6-BD7F-4D36-8CB1-7D6C0F90BA87}" type="parTrans" cxnId="{44D042A8-64F9-4835-81DD-C3D50D9DBCC9}">
      <dgm:prSet/>
      <dgm:spPr/>
      <dgm:t>
        <a:bodyPr/>
        <a:lstStyle/>
        <a:p>
          <a:endParaRPr lang="ru-RU" sz="2000"/>
        </a:p>
      </dgm:t>
    </dgm:pt>
    <dgm:pt modelId="{469FF410-5182-4AF1-8B82-114FAA565673}" type="sibTrans" cxnId="{44D042A8-64F9-4835-81DD-C3D50D9DBCC9}">
      <dgm:prSet/>
      <dgm:spPr/>
      <dgm:t>
        <a:bodyPr/>
        <a:lstStyle/>
        <a:p>
          <a:endParaRPr lang="ru-RU" sz="2000"/>
        </a:p>
      </dgm:t>
    </dgm:pt>
    <dgm:pt modelId="{7C127525-1063-4BAF-B59A-B197F908E842}" type="pres">
      <dgm:prSet presAssocID="{EC8A89B6-D795-4D53-8C35-6E9FD37157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299942-B826-4B96-9267-2414A0CA8940}" type="pres">
      <dgm:prSet presAssocID="{52E809EF-E4D5-492C-B883-61AE7BFD3E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54A47-068F-4765-B80F-3C80F79517C8}" type="pres">
      <dgm:prSet presAssocID="{52E809EF-E4D5-492C-B883-61AE7BFD3EE3}" presName="spNode" presStyleCnt="0"/>
      <dgm:spPr/>
    </dgm:pt>
    <dgm:pt modelId="{BAD84DDC-172B-4CD8-A720-1032E9E13B0B}" type="pres">
      <dgm:prSet presAssocID="{014BF982-1347-4BE7-8368-C2E555D6A59C}" presName="sibTrans" presStyleLbl="sibTrans1D1" presStyleIdx="0" presStyleCnt="6"/>
      <dgm:spPr/>
      <dgm:t>
        <a:bodyPr/>
        <a:lstStyle/>
        <a:p>
          <a:endParaRPr lang="ru-RU"/>
        </a:p>
      </dgm:t>
    </dgm:pt>
    <dgm:pt modelId="{F0F2168E-7DBA-46E9-8165-B30EFF194F74}" type="pres">
      <dgm:prSet presAssocID="{E92FBB68-2C0B-4C8E-8D4B-DEBDB37B6F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9C798-902E-46DD-BF42-3A80AAADABDE}" type="pres">
      <dgm:prSet presAssocID="{E92FBB68-2C0B-4C8E-8D4B-DEBDB37B6F17}" presName="spNode" presStyleCnt="0"/>
      <dgm:spPr/>
    </dgm:pt>
    <dgm:pt modelId="{B35E3722-5864-4CC0-B1D6-AAB71ADE4330}" type="pres">
      <dgm:prSet presAssocID="{408DEE27-8013-4BDC-89B5-2F930C01441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F4E0AE27-A7BA-4402-B255-806BDDE3B82F}" type="pres">
      <dgm:prSet presAssocID="{C3BDCAC5-8B24-40BD-8D21-C9BB174636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CF6D5-5B29-4F47-B955-CB860D381CB3}" type="pres">
      <dgm:prSet presAssocID="{C3BDCAC5-8B24-40BD-8D21-C9BB174636F9}" presName="spNode" presStyleCnt="0"/>
      <dgm:spPr/>
    </dgm:pt>
    <dgm:pt modelId="{2A826938-7B3D-4474-89DF-2D2FA8AB28B2}" type="pres">
      <dgm:prSet presAssocID="{B8BE2D51-D287-49CD-8E1F-8B66759BD02B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119B00C-8E71-458D-98AB-C3D0C55BE3BF}" type="pres">
      <dgm:prSet presAssocID="{21E1F186-60A8-44E5-A34A-7B00B4066E4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5A06F-3968-4D88-AD06-927518446E87}" type="pres">
      <dgm:prSet presAssocID="{21E1F186-60A8-44E5-A34A-7B00B4066E41}" presName="spNode" presStyleCnt="0"/>
      <dgm:spPr/>
    </dgm:pt>
    <dgm:pt modelId="{D4396F6D-D59E-4EBC-B262-764DDA13DD41}" type="pres">
      <dgm:prSet presAssocID="{42E3E12C-6531-4AD1-9030-4F6310DDAD0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3F599134-E678-4B35-8384-CC3E26F9BFCE}" type="pres">
      <dgm:prSet presAssocID="{5E56FB6D-F317-4DE5-97CA-ED2E66A195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260D8-7334-4A07-96F7-0C179C135C2F}" type="pres">
      <dgm:prSet presAssocID="{5E56FB6D-F317-4DE5-97CA-ED2E66A195D3}" presName="spNode" presStyleCnt="0"/>
      <dgm:spPr/>
    </dgm:pt>
    <dgm:pt modelId="{9D87E588-CEBD-42F8-A377-A5F26C3842F4}" type="pres">
      <dgm:prSet presAssocID="{3C04332B-CA39-47C3-B97D-995281C9D9A1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2F7B459-51E2-4799-93A1-663F6BC34D0B}" type="pres">
      <dgm:prSet presAssocID="{601321A0-E1DD-4E54-BB36-D3073D81AAD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7E772-B5C0-4D4F-AFFE-0878915C59FB}" type="pres">
      <dgm:prSet presAssocID="{601321A0-E1DD-4E54-BB36-D3073D81AADE}" presName="spNode" presStyleCnt="0"/>
      <dgm:spPr/>
    </dgm:pt>
    <dgm:pt modelId="{089BAD53-ED84-456E-9AEF-415692DDF5BB}" type="pres">
      <dgm:prSet presAssocID="{469FF410-5182-4AF1-8B82-114FAA565673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A974935-F69D-4E68-A90D-A9EF27C225DD}" type="presOf" srcId="{EC8A89B6-D795-4D53-8C35-6E9FD37157F4}" destId="{7C127525-1063-4BAF-B59A-B197F908E842}" srcOrd="0" destOrd="0" presId="urn:microsoft.com/office/officeart/2005/8/layout/cycle6"/>
    <dgm:cxn modelId="{73DCA346-CB3D-4A5B-AF05-E7AC649AF222}" srcId="{EC8A89B6-D795-4D53-8C35-6E9FD37157F4}" destId="{52E809EF-E4D5-492C-B883-61AE7BFD3EE3}" srcOrd="0" destOrd="0" parTransId="{DB8260D2-3B25-4141-80B2-ED95A28509C9}" sibTransId="{014BF982-1347-4BE7-8368-C2E555D6A59C}"/>
    <dgm:cxn modelId="{E6B95B57-D917-4A31-A556-D8332E7D40AF}" type="presOf" srcId="{21E1F186-60A8-44E5-A34A-7B00B4066E41}" destId="{D119B00C-8E71-458D-98AB-C3D0C55BE3BF}" srcOrd="0" destOrd="0" presId="urn:microsoft.com/office/officeart/2005/8/layout/cycle6"/>
    <dgm:cxn modelId="{B9993F3B-7AB8-41A6-B086-4628EAF741ED}" srcId="{EC8A89B6-D795-4D53-8C35-6E9FD37157F4}" destId="{C3BDCAC5-8B24-40BD-8D21-C9BB174636F9}" srcOrd="2" destOrd="0" parTransId="{137DBEF0-01B6-4724-8479-EF349F0C092B}" sibTransId="{B8BE2D51-D287-49CD-8E1F-8B66759BD02B}"/>
    <dgm:cxn modelId="{BE50BC7D-8407-423F-9456-8E1295A57441}" srcId="{EC8A89B6-D795-4D53-8C35-6E9FD37157F4}" destId="{5E56FB6D-F317-4DE5-97CA-ED2E66A195D3}" srcOrd="4" destOrd="0" parTransId="{4E7D6A3E-4C93-4DD2-8813-BB2A1FBA43D8}" sibTransId="{3C04332B-CA39-47C3-B97D-995281C9D9A1}"/>
    <dgm:cxn modelId="{6A9F64FD-7D07-44A3-ACC2-DB1B4CD7138D}" type="presOf" srcId="{014BF982-1347-4BE7-8368-C2E555D6A59C}" destId="{BAD84DDC-172B-4CD8-A720-1032E9E13B0B}" srcOrd="0" destOrd="0" presId="urn:microsoft.com/office/officeart/2005/8/layout/cycle6"/>
    <dgm:cxn modelId="{0E1E66FD-5FF2-4763-AFBD-0902AAB22905}" srcId="{EC8A89B6-D795-4D53-8C35-6E9FD37157F4}" destId="{21E1F186-60A8-44E5-A34A-7B00B4066E41}" srcOrd="3" destOrd="0" parTransId="{58EF3832-C95A-413D-B6A1-CC675ADA37B4}" sibTransId="{42E3E12C-6531-4AD1-9030-4F6310DDAD0A}"/>
    <dgm:cxn modelId="{546D5524-B174-472C-AA61-34822CDC9468}" type="presOf" srcId="{52E809EF-E4D5-492C-B883-61AE7BFD3EE3}" destId="{70299942-B826-4B96-9267-2414A0CA8940}" srcOrd="0" destOrd="0" presId="urn:microsoft.com/office/officeart/2005/8/layout/cycle6"/>
    <dgm:cxn modelId="{CC2E6F8C-C585-44AB-942F-11CA3C32F765}" type="presOf" srcId="{3C04332B-CA39-47C3-B97D-995281C9D9A1}" destId="{9D87E588-CEBD-42F8-A377-A5F26C3842F4}" srcOrd="0" destOrd="0" presId="urn:microsoft.com/office/officeart/2005/8/layout/cycle6"/>
    <dgm:cxn modelId="{44D042A8-64F9-4835-81DD-C3D50D9DBCC9}" srcId="{EC8A89B6-D795-4D53-8C35-6E9FD37157F4}" destId="{601321A0-E1DD-4E54-BB36-D3073D81AADE}" srcOrd="5" destOrd="0" parTransId="{DF6402F6-BD7F-4D36-8CB1-7D6C0F90BA87}" sibTransId="{469FF410-5182-4AF1-8B82-114FAA565673}"/>
    <dgm:cxn modelId="{5D71CDFE-26E5-4E55-B31E-FBA15B598793}" type="presOf" srcId="{42E3E12C-6531-4AD1-9030-4F6310DDAD0A}" destId="{D4396F6D-D59E-4EBC-B262-764DDA13DD41}" srcOrd="0" destOrd="0" presId="urn:microsoft.com/office/officeart/2005/8/layout/cycle6"/>
    <dgm:cxn modelId="{93C115D6-A46C-4C8C-9CBB-B3FD2F3DE34A}" type="presOf" srcId="{E92FBB68-2C0B-4C8E-8D4B-DEBDB37B6F17}" destId="{F0F2168E-7DBA-46E9-8165-B30EFF194F74}" srcOrd="0" destOrd="0" presId="urn:microsoft.com/office/officeart/2005/8/layout/cycle6"/>
    <dgm:cxn modelId="{C6F99FCC-5DB4-4F75-84CA-E10DF05CB71D}" type="presOf" srcId="{469FF410-5182-4AF1-8B82-114FAA565673}" destId="{089BAD53-ED84-456E-9AEF-415692DDF5BB}" srcOrd="0" destOrd="0" presId="urn:microsoft.com/office/officeart/2005/8/layout/cycle6"/>
    <dgm:cxn modelId="{AD203719-6700-47F1-B8FA-55EF626B7ACD}" type="presOf" srcId="{5E56FB6D-F317-4DE5-97CA-ED2E66A195D3}" destId="{3F599134-E678-4B35-8384-CC3E26F9BFCE}" srcOrd="0" destOrd="0" presId="urn:microsoft.com/office/officeart/2005/8/layout/cycle6"/>
    <dgm:cxn modelId="{9F8F7AF9-E1F3-4246-B7E0-9CE6D2AF6070}" srcId="{EC8A89B6-D795-4D53-8C35-6E9FD37157F4}" destId="{E92FBB68-2C0B-4C8E-8D4B-DEBDB37B6F17}" srcOrd="1" destOrd="0" parTransId="{B07B2C81-F47E-41C9-821F-964ACE51E4D6}" sibTransId="{408DEE27-8013-4BDC-89B5-2F930C014415}"/>
    <dgm:cxn modelId="{9D47F44F-CCB6-4D08-9C02-E9E96AC4E9EF}" type="presOf" srcId="{B8BE2D51-D287-49CD-8E1F-8B66759BD02B}" destId="{2A826938-7B3D-4474-89DF-2D2FA8AB28B2}" srcOrd="0" destOrd="0" presId="urn:microsoft.com/office/officeart/2005/8/layout/cycle6"/>
    <dgm:cxn modelId="{12811AEA-326D-49BC-B451-9F763A2A80E4}" type="presOf" srcId="{C3BDCAC5-8B24-40BD-8D21-C9BB174636F9}" destId="{F4E0AE27-A7BA-4402-B255-806BDDE3B82F}" srcOrd="0" destOrd="0" presId="urn:microsoft.com/office/officeart/2005/8/layout/cycle6"/>
    <dgm:cxn modelId="{1DDFF8B0-F704-494C-927B-EA406747B513}" type="presOf" srcId="{601321A0-E1DD-4E54-BB36-D3073D81AADE}" destId="{52F7B459-51E2-4799-93A1-663F6BC34D0B}" srcOrd="0" destOrd="0" presId="urn:microsoft.com/office/officeart/2005/8/layout/cycle6"/>
    <dgm:cxn modelId="{6281351D-C774-4C8B-A34F-CD5B433AEE2A}" type="presOf" srcId="{408DEE27-8013-4BDC-89B5-2F930C014415}" destId="{B35E3722-5864-4CC0-B1D6-AAB71ADE4330}" srcOrd="0" destOrd="0" presId="urn:microsoft.com/office/officeart/2005/8/layout/cycle6"/>
    <dgm:cxn modelId="{EB432C86-423A-4637-AC02-6BFF3B0066CD}" type="presParOf" srcId="{7C127525-1063-4BAF-B59A-B197F908E842}" destId="{70299942-B826-4B96-9267-2414A0CA8940}" srcOrd="0" destOrd="0" presId="urn:microsoft.com/office/officeart/2005/8/layout/cycle6"/>
    <dgm:cxn modelId="{A4971A15-5DC2-42CB-81DE-5C158228B0BE}" type="presParOf" srcId="{7C127525-1063-4BAF-B59A-B197F908E842}" destId="{D9C54A47-068F-4765-B80F-3C80F79517C8}" srcOrd="1" destOrd="0" presId="urn:microsoft.com/office/officeart/2005/8/layout/cycle6"/>
    <dgm:cxn modelId="{F1AB5742-0A5E-4C68-888F-B1C7F3BDFABA}" type="presParOf" srcId="{7C127525-1063-4BAF-B59A-B197F908E842}" destId="{BAD84DDC-172B-4CD8-A720-1032E9E13B0B}" srcOrd="2" destOrd="0" presId="urn:microsoft.com/office/officeart/2005/8/layout/cycle6"/>
    <dgm:cxn modelId="{95FD6080-6580-42CC-AD45-9685976C6A9F}" type="presParOf" srcId="{7C127525-1063-4BAF-B59A-B197F908E842}" destId="{F0F2168E-7DBA-46E9-8165-B30EFF194F74}" srcOrd="3" destOrd="0" presId="urn:microsoft.com/office/officeart/2005/8/layout/cycle6"/>
    <dgm:cxn modelId="{EC0471B5-BDE8-436C-8628-2F49363A770C}" type="presParOf" srcId="{7C127525-1063-4BAF-B59A-B197F908E842}" destId="{49C9C798-902E-46DD-BF42-3A80AAADABDE}" srcOrd="4" destOrd="0" presId="urn:microsoft.com/office/officeart/2005/8/layout/cycle6"/>
    <dgm:cxn modelId="{82E216EE-6BED-442E-8DA7-3E1289C25656}" type="presParOf" srcId="{7C127525-1063-4BAF-B59A-B197F908E842}" destId="{B35E3722-5864-4CC0-B1D6-AAB71ADE4330}" srcOrd="5" destOrd="0" presId="urn:microsoft.com/office/officeart/2005/8/layout/cycle6"/>
    <dgm:cxn modelId="{DEA6080E-47A7-4BA1-8B3C-0279A651E93F}" type="presParOf" srcId="{7C127525-1063-4BAF-B59A-B197F908E842}" destId="{F4E0AE27-A7BA-4402-B255-806BDDE3B82F}" srcOrd="6" destOrd="0" presId="urn:microsoft.com/office/officeart/2005/8/layout/cycle6"/>
    <dgm:cxn modelId="{F4D03020-C00B-450F-ACC6-8A64311CF52A}" type="presParOf" srcId="{7C127525-1063-4BAF-B59A-B197F908E842}" destId="{769CF6D5-5B29-4F47-B955-CB860D381CB3}" srcOrd="7" destOrd="0" presId="urn:microsoft.com/office/officeart/2005/8/layout/cycle6"/>
    <dgm:cxn modelId="{2DD31104-10F1-451A-B0EA-B2A38EAE1122}" type="presParOf" srcId="{7C127525-1063-4BAF-B59A-B197F908E842}" destId="{2A826938-7B3D-4474-89DF-2D2FA8AB28B2}" srcOrd="8" destOrd="0" presId="urn:microsoft.com/office/officeart/2005/8/layout/cycle6"/>
    <dgm:cxn modelId="{01330844-0A3C-44A0-887F-242D26646D92}" type="presParOf" srcId="{7C127525-1063-4BAF-B59A-B197F908E842}" destId="{D119B00C-8E71-458D-98AB-C3D0C55BE3BF}" srcOrd="9" destOrd="0" presId="urn:microsoft.com/office/officeart/2005/8/layout/cycle6"/>
    <dgm:cxn modelId="{409BAB27-7F74-42CD-AE8E-EBC05B493CC7}" type="presParOf" srcId="{7C127525-1063-4BAF-B59A-B197F908E842}" destId="{FEF5A06F-3968-4D88-AD06-927518446E87}" srcOrd="10" destOrd="0" presId="urn:microsoft.com/office/officeart/2005/8/layout/cycle6"/>
    <dgm:cxn modelId="{80CE286A-AD30-4779-A31A-BE0E07A4B907}" type="presParOf" srcId="{7C127525-1063-4BAF-B59A-B197F908E842}" destId="{D4396F6D-D59E-4EBC-B262-764DDA13DD41}" srcOrd="11" destOrd="0" presId="urn:microsoft.com/office/officeart/2005/8/layout/cycle6"/>
    <dgm:cxn modelId="{220FAAE1-830C-4333-8BC8-936168D9CE3F}" type="presParOf" srcId="{7C127525-1063-4BAF-B59A-B197F908E842}" destId="{3F599134-E678-4B35-8384-CC3E26F9BFCE}" srcOrd="12" destOrd="0" presId="urn:microsoft.com/office/officeart/2005/8/layout/cycle6"/>
    <dgm:cxn modelId="{58F4142B-B613-4A64-AF20-0ABD200895E6}" type="presParOf" srcId="{7C127525-1063-4BAF-B59A-B197F908E842}" destId="{6CD260D8-7334-4A07-96F7-0C179C135C2F}" srcOrd="13" destOrd="0" presId="urn:microsoft.com/office/officeart/2005/8/layout/cycle6"/>
    <dgm:cxn modelId="{10595E54-6198-4CC9-8FFF-574F76620DF4}" type="presParOf" srcId="{7C127525-1063-4BAF-B59A-B197F908E842}" destId="{9D87E588-CEBD-42F8-A377-A5F26C3842F4}" srcOrd="14" destOrd="0" presId="urn:microsoft.com/office/officeart/2005/8/layout/cycle6"/>
    <dgm:cxn modelId="{C3122B80-BC76-4117-9B81-D0C99D54CED0}" type="presParOf" srcId="{7C127525-1063-4BAF-B59A-B197F908E842}" destId="{52F7B459-51E2-4799-93A1-663F6BC34D0B}" srcOrd="15" destOrd="0" presId="urn:microsoft.com/office/officeart/2005/8/layout/cycle6"/>
    <dgm:cxn modelId="{3EAC6A3F-AA05-4777-97D1-DD37A371BA7C}" type="presParOf" srcId="{7C127525-1063-4BAF-B59A-B197F908E842}" destId="{B6C7E772-B5C0-4D4F-AFFE-0878915C59FB}" srcOrd="16" destOrd="0" presId="urn:microsoft.com/office/officeart/2005/8/layout/cycle6"/>
    <dgm:cxn modelId="{28E42435-AD40-406A-B4F2-0C6D574DC475}" type="presParOf" srcId="{7C127525-1063-4BAF-B59A-B197F908E842}" destId="{089BAD53-ED84-456E-9AEF-415692DDF5BB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BB799-3AFD-4431-951A-9B640CB8AE2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F36C1-7879-470F-9A26-11902371E6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9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D51BC-7A49-4D99-A65A-54106405809B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2D51BC-7A49-4D99-A65A-54106405809B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05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8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40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5" y="5951814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40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2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29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4" y="675729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6" y="5956140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4" y="5951814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3" y="5956140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6" y="2180499"/>
            <a:ext cx="8272211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6" y="5956140"/>
            <a:ext cx="789381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4" y="5141977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6" y="3043913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6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7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6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7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6" y="2250895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5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3" y="2250895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3" y="2926055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7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9" y="5262299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892" indent="0">
              <a:buNone/>
              <a:defRPr sz="825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5" y="5260130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87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5" y="5956140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5" y="5951814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6" y="5956140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892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494" indent="-229494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488" indent="-229494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4984" indent="-202495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477" indent="-17549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470" indent="-17549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4965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49959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4954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099948" indent="-171446" algn="l" defTabSz="342892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http://fourth.uralbiennale.ru/public/upload/image/rabochaya_praktika_logo_big.jpg" TargetMode="External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http://fourth.uralbiennale.ru/public/upload/image/rabochaya_praktika_logo_big.jpg" TargetMode="Externa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350" dirty="0">
                <a:solidFill>
                  <a:schemeClr val="tx1"/>
                </a:solidFill>
              </a:rPr>
              <a:t/>
            </a:r>
            <a:br>
              <a:rPr lang="ru-RU" sz="1350" dirty="0">
                <a:solidFill>
                  <a:schemeClr val="tx1"/>
                </a:solidFill>
              </a:rPr>
            </a:br>
            <a:endParaRPr lang="ru-RU" sz="135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93"/>
            <a:ext cx="9144000" cy="61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ого УПЧ только овал и подпи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344" cy="47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fourth.uralbiennale.ru/public/upload/image/rabochaya_praktika_logo_big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4" y="7894"/>
            <a:ext cx="311667" cy="42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59" y="-6851"/>
            <a:ext cx="835496" cy="4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28101617"/>
              </p:ext>
            </p:extLst>
          </p:nvPr>
        </p:nvGraphicFramePr>
        <p:xfrm>
          <a:off x="164757" y="683741"/>
          <a:ext cx="8913340" cy="5939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2701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лого УПЧ только овал и подпи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6344" cy="47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fourth.uralbiennale.ru/public/upload/image/rabochaya_praktika_logo_big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44" y="7894"/>
            <a:ext cx="311667" cy="42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59" y="-6851"/>
            <a:ext cx="835496" cy="45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72614884"/>
              </p:ext>
            </p:extLst>
          </p:nvPr>
        </p:nvGraphicFramePr>
        <p:xfrm>
          <a:off x="0" y="626076"/>
          <a:ext cx="9144000" cy="6145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9639" y="1985318"/>
            <a:ext cx="2433323" cy="34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21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350" dirty="0">
                <a:solidFill>
                  <a:schemeClr val="tx1"/>
                </a:solidFill>
              </a:rPr>
              <a:t/>
            </a:r>
            <a:br>
              <a:rPr lang="ru-RU" sz="1350" dirty="0">
                <a:solidFill>
                  <a:schemeClr val="tx1"/>
                </a:solidFill>
              </a:rPr>
            </a:br>
            <a:endParaRPr lang="ru-RU" sz="135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093"/>
            <a:ext cx="9144000" cy="611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884</TotalTime>
  <Words>54</Words>
  <Application>Microsoft Office PowerPoint</Application>
  <PresentationFormat>Экран (4:3)</PresentationFormat>
  <Paragraphs>16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Corbel</vt:lpstr>
      <vt:lpstr>Gill Sans MT</vt:lpstr>
      <vt:lpstr>Times New Roman</vt:lpstr>
      <vt:lpstr>Wingdings 2</vt:lpstr>
      <vt:lpstr>Dividend</vt:lpstr>
      <vt:lpstr>                                  </vt:lpstr>
      <vt:lpstr>Презентация PowerPoint</vt:lpstr>
      <vt:lpstr>Презентация PowerPoint</vt:lpstr>
      <vt:lpstr>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Истомина Елена Станиславовна</dc:creator>
  <cp:lastModifiedBy>Мокрецова Ирина Александровна</cp:lastModifiedBy>
  <cp:revision>53</cp:revision>
  <cp:lastPrinted>2019-11-29T13:08:20Z</cp:lastPrinted>
  <dcterms:created xsi:type="dcterms:W3CDTF">2014-08-26T23:51:37Z</dcterms:created>
  <dcterms:modified xsi:type="dcterms:W3CDTF">2021-03-26T08:54:10Z</dcterms:modified>
</cp:coreProperties>
</file>