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78" r:id="rId4"/>
    <p:sldId id="279" r:id="rId5"/>
    <p:sldId id="280" r:id="rId6"/>
    <p:sldId id="282" r:id="rId7"/>
    <p:sldId id="281" r:id="rId8"/>
    <p:sldId id="270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CC17BE-B4AF-48E9-839A-4AFF2D110915}" type="doc">
      <dgm:prSet loTypeId="urn:microsoft.com/office/officeart/2005/8/layout/process4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2863DBA-C471-41F8-9044-9D243C2099B1}">
      <dgm:prSet phldrT="[Текст]" custT="1"/>
      <dgm:spPr/>
      <dgm:t>
        <a:bodyPr/>
        <a:lstStyle/>
        <a:p>
          <a:r>
            <a:rPr lang="ru-RU" sz="2400" dirty="0" smtClean="0"/>
            <a:t>Рассмотрение жалоб и заявлений </a:t>
          </a:r>
          <a:r>
            <a:rPr lang="ru-RU" sz="2400" b="0" i="0" u="none" dirty="0" smtClean="0"/>
            <a:t> о нарушениях органами государственной власти и местного самоуправления, должностными лицами прав и свобод человека и гражданина</a:t>
          </a:r>
          <a:endParaRPr lang="ru-RU" sz="2400" dirty="0"/>
        </a:p>
      </dgm:t>
    </dgm:pt>
    <dgm:pt modelId="{E0ED20DA-4CA3-415C-9738-4FA0473F6E79}" type="parTrans" cxnId="{A6236FB9-9D21-42F6-8532-04314F94C9B8}">
      <dgm:prSet/>
      <dgm:spPr/>
      <dgm:t>
        <a:bodyPr/>
        <a:lstStyle/>
        <a:p>
          <a:endParaRPr lang="ru-RU"/>
        </a:p>
      </dgm:t>
    </dgm:pt>
    <dgm:pt modelId="{C7B6E710-C00D-4443-9D19-5789AD1444D7}" type="sibTrans" cxnId="{A6236FB9-9D21-42F6-8532-04314F94C9B8}">
      <dgm:prSet/>
      <dgm:spPr/>
      <dgm:t>
        <a:bodyPr/>
        <a:lstStyle/>
        <a:p>
          <a:endParaRPr lang="ru-RU"/>
        </a:p>
      </dgm:t>
    </dgm:pt>
    <dgm:pt modelId="{916D31CA-3069-47C7-90FD-6B9B3938A04C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b="0" i="0" u="none" dirty="0" smtClean="0"/>
            <a:t>лиц без гражданства и иностранных граждан, </a:t>
          </a:r>
        </a:p>
        <a:p>
          <a:pPr>
            <a:spcAft>
              <a:spcPts val="0"/>
            </a:spcAft>
          </a:pPr>
          <a:r>
            <a:rPr lang="ru-RU" b="0" i="0" u="none" dirty="0" smtClean="0"/>
            <a:t>находящихся на территории Пермского края</a:t>
          </a:r>
          <a:endParaRPr lang="ru-RU" dirty="0"/>
        </a:p>
      </dgm:t>
    </dgm:pt>
    <dgm:pt modelId="{0543F8F1-8918-4F1E-AD89-586361FEA5DA}" type="parTrans" cxnId="{F5C98FAE-AB6E-427A-892E-30C27667020F}">
      <dgm:prSet/>
      <dgm:spPr/>
      <dgm:t>
        <a:bodyPr/>
        <a:lstStyle/>
        <a:p>
          <a:endParaRPr lang="ru-RU"/>
        </a:p>
      </dgm:t>
    </dgm:pt>
    <dgm:pt modelId="{B5B4C67E-0D98-43C5-8C26-7ABBB9ED0C97}" type="sibTrans" cxnId="{F5C98FAE-AB6E-427A-892E-30C27667020F}">
      <dgm:prSet/>
      <dgm:spPr/>
      <dgm:t>
        <a:bodyPr/>
        <a:lstStyle/>
        <a:p>
          <a:endParaRPr lang="ru-RU"/>
        </a:p>
      </dgm:t>
    </dgm:pt>
    <dgm:pt modelId="{F09AE300-0D00-4AF3-9D7D-842B500EF71D}">
      <dgm:prSet phldrT="[Текст]" custT="1"/>
      <dgm:spPr/>
      <dgm:t>
        <a:bodyPr/>
        <a:lstStyle/>
        <a:p>
          <a:r>
            <a:rPr lang="ru-RU" sz="2400" dirty="0" smtClean="0"/>
            <a:t>Развитие международного сотрудничества</a:t>
          </a:r>
          <a:endParaRPr lang="ru-RU" sz="2400" dirty="0"/>
        </a:p>
      </dgm:t>
    </dgm:pt>
    <dgm:pt modelId="{0C283609-61E7-45DB-8F12-A4158F0FDB46}" type="parTrans" cxnId="{05888F6D-6161-4F41-9299-39E141EAF7CD}">
      <dgm:prSet/>
      <dgm:spPr/>
      <dgm:t>
        <a:bodyPr/>
        <a:lstStyle/>
        <a:p>
          <a:endParaRPr lang="ru-RU"/>
        </a:p>
      </dgm:t>
    </dgm:pt>
    <dgm:pt modelId="{55153C82-2E12-4736-8769-E1FB45412ECF}" type="sibTrans" cxnId="{05888F6D-6161-4F41-9299-39E141EAF7CD}">
      <dgm:prSet/>
      <dgm:spPr/>
      <dgm:t>
        <a:bodyPr/>
        <a:lstStyle/>
        <a:p>
          <a:endParaRPr lang="ru-RU"/>
        </a:p>
      </dgm:t>
    </dgm:pt>
    <dgm:pt modelId="{F38F6593-7B64-4245-BCCA-01279CE451AD}">
      <dgm:prSet phldrT="[Текст]"/>
      <dgm:spPr/>
      <dgm:t>
        <a:bodyPr/>
        <a:lstStyle/>
        <a:p>
          <a:r>
            <a:rPr lang="ru-RU" dirty="0" smtClean="0"/>
            <a:t>защита прав </a:t>
          </a:r>
          <a:br>
            <a:rPr lang="ru-RU" dirty="0" smtClean="0"/>
          </a:br>
          <a:r>
            <a:rPr lang="ru-RU" dirty="0" smtClean="0"/>
            <a:t>российских граждан за пределами Российской Федерации</a:t>
          </a:r>
          <a:endParaRPr lang="ru-RU" dirty="0"/>
        </a:p>
      </dgm:t>
    </dgm:pt>
    <dgm:pt modelId="{61EFD103-B6B1-4A9F-8902-1AC6C6252CB3}" type="parTrans" cxnId="{20B9A209-A2D8-456A-8981-D155D5A48C20}">
      <dgm:prSet/>
      <dgm:spPr/>
      <dgm:t>
        <a:bodyPr/>
        <a:lstStyle/>
        <a:p>
          <a:endParaRPr lang="ru-RU"/>
        </a:p>
      </dgm:t>
    </dgm:pt>
    <dgm:pt modelId="{B84D6CD1-B464-4F05-9DD6-6AFF3427101C}" type="sibTrans" cxnId="{20B9A209-A2D8-456A-8981-D155D5A48C20}">
      <dgm:prSet/>
      <dgm:spPr/>
      <dgm:t>
        <a:bodyPr/>
        <a:lstStyle/>
        <a:p>
          <a:endParaRPr lang="ru-RU"/>
        </a:p>
      </dgm:t>
    </dgm:pt>
    <dgm:pt modelId="{DA79C7E2-D6B5-4818-ACF2-C55329420F0E}">
      <dgm:prSet phldrT="[Текст]"/>
      <dgm:spPr/>
      <dgm:t>
        <a:bodyPr/>
        <a:lstStyle/>
        <a:p>
          <a:r>
            <a:rPr lang="ru-RU" dirty="0" smtClean="0"/>
            <a:t>защита прав и свобод иностранных граждан и лиц без гражданства на территории Российской Федерации </a:t>
          </a:r>
          <a:endParaRPr lang="ru-RU" dirty="0"/>
        </a:p>
      </dgm:t>
    </dgm:pt>
    <dgm:pt modelId="{4783A375-679C-46D6-9E8C-7686CB17C136}" type="parTrans" cxnId="{5945BABE-980A-4646-8C83-8B60DD36DC13}">
      <dgm:prSet/>
      <dgm:spPr/>
      <dgm:t>
        <a:bodyPr/>
        <a:lstStyle/>
        <a:p>
          <a:endParaRPr lang="ru-RU"/>
        </a:p>
      </dgm:t>
    </dgm:pt>
    <dgm:pt modelId="{A4DB35F8-75EC-4120-8C12-A274517A5F97}" type="sibTrans" cxnId="{5945BABE-980A-4646-8C83-8B60DD36DC13}">
      <dgm:prSet/>
      <dgm:spPr/>
      <dgm:t>
        <a:bodyPr/>
        <a:lstStyle/>
        <a:p>
          <a:endParaRPr lang="ru-RU"/>
        </a:p>
      </dgm:t>
    </dgm:pt>
    <dgm:pt modelId="{75169608-E0F6-4DFC-817B-339EA73F1EB8}" type="pres">
      <dgm:prSet presAssocID="{E4CC17BE-B4AF-48E9-839A-4AFF2D1109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7C095A-7D97-4098-9C71-15B40427038D}" type="pres">
      <dgm:prSet presAssocID="{F09AE300-0D00-4AF3-9D7D-842B500EF71D}" presName="boxAndChildren" presStyleCnt="0"/>
      <dgm:spPr/>
    </dgm:pt>
    <dgm:pt modelId="{58DF0B00-103E-4A70-AFF5-FE624E2796B9}" type="pres">
      <dgm:prSet presAssocID="{F09AE300-0D00-4AF3-9D7D-842B500EF71D}" presName="parentTextBox" presStyleLbl="node1" presStyleIdx="0" presStyleCnt="2"/>
      <dgm:spPr/>
      <dgm:t>
        <a:bodyPr/>
        <a:lstStyle/>
        <a:p>
          <a:endParaRPr lang="ru-RU"/>
        </a:p>
      </dgm:t>
    </dgm:pt>
    <dgm:pt modelId="{F0021B65-1D07-45C7-88E7-514214A9ACDC}" type="pres">
      <dgm:prSet presAssocID="{F09AE300-0D00-4AF3-9D7D-842B500EF71D}" presName="entireBox" presStyleLbl="node1" presStyleIdx="0" presStyleCnt="2"/>
      <dgm:spPr/>
      <dgm:t>
        <a:bodyPr/>
        <a:lstStyle/>
        <a:p>
          <a:endParaRPr lang="ru-RU"/>
        </a:p>
      </dgm:t>
    </dgm:pt>
    <dgm:pt modelId="{1AB82FDF-AA05-46BC-A6CE-1B2C67C63C0B}" type="pres">
      <dgm:prSet presAssocID="{F09AE300-0D00-4AF3-9D7D-842B500EF71D}" presName="descendantBox" presStyleCnt="0"/>
      <dgm:spPr/>
    </dgm:pt>
    <dgm:pt modelId="{F95D3CCF-C795-4390-887F-F40B66AA1D03}" type="pres">
      <dgm:prSet presAssocID="{F38F6593-7B64-4245-BCCA-01279CE451AD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C6496-5409-4588-904B-7DF0EA87933E}" type="pres">
      <dgm:prSet presAssocID="{DA79C7E2-D6B5-4818-ACF2-C55329420F0E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690EC-85F0-4EB1-9759-F74668F380AF}" type="pres">
      <dgm:prSet presAssocID="{C7B6E710-C00D-4443-9D19-5789AD1444D7}" presName="sp" presStyleCnt="0"/>
      <dgm:spPr/>
    </dgm:pt>
    <dgm:pt modelId="{7610C9E3-4728-4F2F-9254-92514F319333}" type="pres">
      <dgm:prSet presAssocID="{02863DBA-C471-41F8-9044-9D243C2099B1}" presName="arrowAndChildren" presStyleCnt="0"/>
      <dgm:spPr/>
    </dgm:pt>
    <dgm:pt modelId="{660FDE41-0F21-4A61-B98B-B6B56FD540C9}" type="pres">
      <dgm:prSet presAssocID="{02863DBA-C471-41F8-9044-9D243C2099B1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1DD6AAC0-4555-4F17-B455-B32A0D3D3905}" type="pres">
      <dgm:prSet presAssocID="{02863DBA-C471-41F8-9044-9D243C2099B1}" presName="arrow" presStyleLbl="node1" presStyleIdx="1" presStyleCnt="2"/>
      <dgm:spPr/>
      <dgm:t>
        <a:bodyPr/>
        <a:lstStyle/>
        <a:p>
          <a:endParaRPr lang="ru-RU"/>
        </a:p>
      </dgm:t>
    </dgm:pt>
    <dgm:pt modelId="{2D26C91D-7E31-4CAD-8532-DEA1F36DAADC}" type="pres">
      <dgm:prSet presAssocID="{02863DBA-C471-41F8-9044-9D243C2099B1}" presName="descendantArrow" presStyleCnt="0"/>
      <dgm:spPr/>
    </dgm:pt>
    <dgm:pt modelId="{8DB78DF5-C9D8-4605-8B32-72FDA1D4620B}" type="pres">
      <dgm:prSet presAssocID="{916D31CA-3069-47C7-90FD-6B9B3938A04C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95B89A-F752-405E-A573-7109253741E3}" type="presOf" srcId="{F38F6593-7B64-4245-BCCA-01279CE451AD}" destId="{F95D3CCF-C795-4390-887F-F40B66AA1D03}" srcOrd="0" destOrd="0" presId="urn:microsoft.com/office/officeart/2005/8/layout/process4"/>
    <dgm:cxn modelId="{A0A23D73-76F4-437E-AC0C-A8697F22D3D7}" type="presOf" srcId="{02863DBA-C471-41F8-9044-9D243C2099B1}" destId="{1DD6AAC0-4555-4F17-B455-B32A0D3D3905}" srcOrd="1" destOrd="0" presId="urn:microsoft.com/office/officeart/2005/8/layout/process4"/>
    <dgm:cxn modelId="{12882D02-750A-4A39-833C-2E9345D2B74A}" type="presOf" srcId="{916D31CA-3069-47C7-90FD-6B9B3938A04C}" destId="{8DB78DF5-C9D8-4605-8B32-72FDA1D4620B}" srcOrd="0" destOrd="0" presId="urn:microsoft.com/office/officeart/2005/8/layout/process4"/>
    <dgm:cxn modelId="{0038DFEB-A008-4A74-9681-0DA4C013731D}" type="presOf" srcId="{E4CC17BE-B4AF-48E9-839A-4AFF2D110915}" destId="{75169608-E0F6-4DFC-817B-339EA73F1EB8}" srcOrd="0" destOrd="0" presId="urn:microsoft.com/office/officeart/2005/8/layout/process4"/>
    <dgm:cxn modelId="{F5C98FAE-AB6E-427A-892E-30C27667020F}" srcId="{02863DBA-C471-41F8-9044-9D243C2099B1}" destId="{916D31CA-3069-47C7-90FD-6B9B3938A04C}" srcOrd="0" destOrd="0" parTransId="{0543F8F1-8918-4F1E-AD89-586361FEA5DA}" sibTransId="{B5B4C67E-0D98-43C5-8C26-7ABBB9ED0C97}"/>
    <dgm:cxn modelId="{A6236FB9-9D21-42F6-8532-04314F94C9B8}" srcId="{E4CC17BE-B4AF-48E9-839A-4AFF2D110915}" destId="{02863DBA-C471-41F8-9044-9D243C2099B1}" srcOrd="0" destOrd="0" parTransId="{E0ED20DA-4CA3-415C-9738-4FA0473F6E79}" sibTransId="{C7B6E710-C00D-4443-9D19-5789AD1444D7}"/>
    <dgm:cxn modelId="{05888F6D-6161-4F41-9299-39E141EAF7CD}" srcId="{E4CC17BE-B4AF-48E9-839A-4AFF2D110915}" destId="{F09AE300-0D00-4AF3-9D7D-842B500EF71D}" srcOrd="1" destOrd="0" parTransId="{0C283609-61E7-45DB-8F12-A4158F0FDB46}" sibTransId="{55153C82-2E12-4736-8769-E1FB45412ECF}"/>
    <dgm:cxn modelId="{5945BABE-980A-4646-8C83-8B60DD36DC13}" srcId="{F09AE300-0D00-4AF3-9D7D-842B500EF71D}" destId="{DA79C7E2-D6B5-4818-ACF2-C55329420F0E}" srcOrd="1" destOrd="0" parTransId="{4783A375-679C-46D6-9E8C-7686CB17C136}" sibTransId="{A4DB35F8-75EC-4120-8C12-A274517A5F97}"/>
    <dgm:cxn modelId="{3A01426D-58BB-4217-B791-5EC923021800}" type="presOf" srcId="{DA79C7E2-D6B5-4818-ACF2-C55329420F0E}" destId="{43CC6496-5409-4588-904B-7DF0EA87933E}" srcOrd="0" destOrd="0" presId="urn:microsoft.com/office/officeart/2005/8/layout/process4"/>
    <dgm:cxn modelId="{AD2384A7-66D4-4951-8794-0265F5CACA69}" type="presOf" srcId="{F09AE300-0D00-4AF3-9D7D-842B500EF71D}" destId="{F0021B65-1D07-45C7-88E7-514214A9ACDC}" srcOrd="1" destOrd="0" presId="urn:microsoft.com/office/officeart/2005/8/layout/process4"/>
    <dgm:cxn modelId="{D9186F30-B4F0-401A-8DC1-93BEEF5C8D77}" type="presOf" srcId="{02863DBA-C471-41F8-9044-9D243C2099B1}" destId="{660FDE41-0F21-4A61-B98B-B6B56FD540C9}" srcOrd="0" destOrd="0" presId="urn:microsoft.com/office/officeart/2005/8/layout/process4"/>
    <dgm:cxn modelId="{20B9A209-A2D8-456A-8981-D155D5A48C20}" srcId="{F09AE300-0D00-4AF3-9D7D-842B500EF71D}" destId="{F38F6593-7B64-4245-BCCA-01279CE451AD}" srcOrd="0" destOrd="0" parTransId="{61EFD103-B6B1-4A9F-8902-1AC6C6252CB3}" sibTransId="{B84D6CD1-B464-4F05-9DD6-6AFF3427101C}"/>
    <dgm:cxn modelId="{7AB3832F-5C80-41B0-B6B3-3E206DD214F8}" type="presOf" srcId="{F09AE300-0D00-4AF3-9D7D-842B500EF71D}" destId="{58DF0B00-103E-4A70-AFF5-FE624E2796B9}" srcOrd="0" destOrd="0" presId="urn:microsoft.com/office/officeart/2005/8/layout/process4"/>
    <dgm:cxn modelId="{F3DD68F5-732E-448F-9EDE-0A8DC01CE150}" type="presParOf" srcId="{75169608-E0F6-4DFC-817B-339EA73F1EB8}" destId="{C77C095A-7D97-4098-9C71-15B40427038D}" srcOrd="0" destOrd="0" presId="urn:microsoft.com/office/officeart/2005/8/layout/process4"/>
    <dgm:cxn modelId="{6EBB5B83-2E44-469F-AAAB-AAFE2A401AE3}" type="presParOf" srcId="{C77C095A-7D97-4098-9C71-15B40427038D}" destId="{58DF0B00-103E-4A70-AFF5-FE624E2796B9}" srcOrd="0" destOrd="0" presId="urn:microsoft.com/office/officeart/2005/8/layout/process4"/>
    <dgm:cxn modelId="{6E2875F2-636A-4D28-A7A6-28FB3660F534}" type="presParOf" srcId="{C77C095A-7D97-4098-9C71-15B40427038D}" destId="{F0021B65-1D07-45C7-88E7-514214A9ACDC}" srcOrd="1" destOrd="0" presId="urn:microsoft.com/office/officeart/2005/8/layout/process4"/>
    <dgm:cxn modelId="{32A15316-2665-4E32-BE0C-449DB85C6C5D}" type="presParOf" srcId="{C77C095A-7D97-4098-9C71-15B40427038D}" destId="{1AB82FDF-AA05-46BC-A6CE-1B2C67C63C0B}" srcOrd="2" destOrd="0" presId="urn:microsoft.com/office/officeart/2005/8/layout/process4"/>
    <dgm:cxn modelId="{242F7C5A-11D3-4FE5-9CA5-BDC877FB3E85}" type="presParOf" srcId="{1AB82FDF-AA05-46BC-A6CE-1B2C67C63C0B}" destId="{F95D3CCF-C795-4390-887F-F40B66AA1D03}" srcOrd="0" destOrd="0" presId="urn:microsoft.com/office/officeart/2005/8/layout/process4"/>
    <dgm:cxn modelId="{63748E4D-F9D9-425E-A1A8-21E6287F70F2}" type="presParOf" srcId="{1AB82FDF-AA05-46BC-A6CE-1B2C67C63C0B}" destId="{43CC6496-5409-4588-904B-7DF0EA87933E}" srcOrd="1" destOrd="0" presId="urn:microsoft.com/office/officeart/2005/8/layout/process4"/>
    <dgm:cxn modelId="{3A3541F2-649A-4A15-A137-DD6D5B936BE8}" type="presParOf" srcId="{75169608-E0F6-4DFC-817B-339EA73F1EB8}" destId="{4CB690EC-85F0-4EB1-9759-F74668F380AF}" srcOrd="1" destOrd="0" presId="urn:microsoft.com/office/officeart/2005/8/layout/process4"/>
    <dgm:cxn modelId="{FE7F9BEA-81C9-4D67-AC06-F1349BEEAA5A}" type="presParOf" srcId="{75169608-E0F6-4DFC-817B-339EA73F1EB8}" destId="{7610C9E3-4728-4F2F-9254-92514F319333}" srcOrd="2" destOrd="0" presId="urn:microsoft.com/office/officeart/2005/8/layout/process4"/>
    <dgm:cxn modelId="{978A3305-F1A0-4353-BC0F-E9B46C48712B}" type="presParOf" srcId="{7610C9E3-4728-4F2F-9254-92514F319333}" destId="{660FDE41-0F21-4A61-B98B-B6B56FD540C9}" srcOrd="0" destOrd="0" presId="urn:microsoft.com/office/officeart/2005/8/layout/process4"/>
    <dgm:cxn modelId="{2F4799D1-C44F-47D3-9DDF-12CF7CDC6135}" type="presParOf" srcId="{7610C9E3-4728-4F2F-9254-92514F319333}" destId="{1DD6AAC0-4555-4F17-B455-B32A0D3D3905}" srcOrd="1" destOrd="0" presId="urn:microsoft.com/office/officeart/2005/8/layout/process4"/>
    <dgm:cxn modelId="{2893F64C-4529-4888-A6A6-D6A7D5D068D8}" type="presParOf" srcId="{7610C9E3-4728-4F2F-9254-92514F319333}" destId="{2D26C91D-7E31-4CAD-8532-DEA1F36DAADC}" srcOrd="2" destOrd="0" presId="urn:microsoft.com/office/officeart/2005/8/layout/process4"/>
    <dgm:cxn modelId="{0016A288-5849-49F0-9128-4A1A4147E3E7}" type="presParOf" srcId="{2D26C91D-7E31-4CAD-8532-DEA1F36DAADC}" destId="{8DB78DF5-C9D8-4605-8B32-72FDA1D4620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2FE4EB-AA19-45BE-A9A8-6D3B1D8F06A1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AD8C17-5DD0-4192-84D6-6BFF28A12571}">
      <dgm:prSet phldrT="[Текст]"/>
      <dgm:spPr/>
      <dgm:t>
        <a:bodyPr/>
        <a:lstStyle/>
        <a:p>
          <a:r>
            <a:rPr lang="ru-RU" dirty="0" smtClean="0"/>
            <a:t>Российские граждане, находящиеся  за пределами России</a:t>
          </a:r>
          <a:endParaRPr lang="ru-RU" dirty="0"/>
        </a:p>
      </dgm:t>
    </dgm:pt>
    <dgm:pt modelId="{0874DCFD-21F3-4190-84A3-70B5F5F52205}" type="parTrans" cxnId="{1B0591F9-93E2-4A23-9AF8-17EFA449EF98}">
      <dgm:prSet/>
      <dgm:spPr/>
      <dgm:t>
        <a:bodyPr/>
        <a:lstStyle/>
        <a:p>
          <a:endParaRPr lang="ru-RU"/>
        </a:p>
      </dgm:t>
    </dgm:pt>
    <dgm:pt modelId="{9B2A0756-D8DD-44E7-A67D-36E2A4DC70AD}" type="sibTrans" cxnId="{1B0591F9-93E2-4A23-9AF8-17EFA449EF98}">
      <dgm:prSet/>
      <dgm:spPr/>
      <dgm:t>
        <a:bodyPr/>
        <a:lstStyle/>
        <a:p>
          <a:endParaRPr lang="ru-RU"/>
        </a:p>
      </dgm:t>
    </dgm:pt>
    <dgm:pt modelId="{C86F245D-2383-4DDF-BF34-9963EA310BB4}">
      <dgm:prSet phldrT="[Текст]"/>
      <dgm:spPr/>
      <dgm:t>
        <a:bodyPr/>
        <a:lstStyle/>
        <a:p>
          <a:r>
            <a:rPr lang="ru-RU" dirty="0" smtClean="0"/>
            <a:t>помощь в возвращении на Родину;</a:t>
          </a:r>
          <a:endParaRPr lang="ru-RU" dirty="0"/>
        </a:p>
      </dgm:t>
    </dgm:pt>
    <dgm:pt modelId="{B18CBBE9-4823-46B4-8280-0A4FFF3E9BDE}" type="parTrans" cxnId="{478CABF1-9ABB-4BC2-9CD5-185DB22CC945}">
      <dgm:prSet/>
      <dgm:spPr/>
      <dgm:t>
        <a:bodyPr/>
        <a:lstStyle/>
        <a:p>
          <a:endParaRPr lang="ru-RU"/>
        </a:p>
      </dgm:t>
    </dgm:pt>
    <dgm:pt modelId="{21911FE1-F1D6-46A3-94D2-73F8641AD913}" type="sibTrans" cxnId="{478CABF1-9ABB-4BC2-9CD5-185DB22CC945}">
      <dgm:prSet/>
      <dgm:spPr/>
      <dgm:t>
        <a:bodyPr/>
        <a:lstStyle/>
        <a:p>
          <a:endParaRPr lang="ru-RU"/>
        </a:p>
      </dgm:t>
    </dgm:pt>
    <dgm:pt modelId="{B8531BC3-BC83-4E64-B039-1199B03A59D8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Иностранные граждане и </a:t>
          </a:r>
        </a:p>
        <a:p>
          <a:pPr>
            <a:spcAft>
              <a:spcPts val="0"/>
            </a:spcAft>
          </a:pPr>
          <a:r>
            <a:rPr lang="ru-RU" dirty="0" smtClean="0"/>
            <a:t>лица без гражданства</a:t>
          </a:r>
          <a:endParaRPr lang="ru-RU" dirty="0"/>
        </a:p>
      </dgm:t>
    </dgm:pt>
    <dgm:pt modelId="{982248C6-D778-4D05-BF56-636B620C0743}" type="parTrans" cxnId="{D4E17D0A-4AAC-4418-8BD9-6F3D027B879A}">
      <dgm:prSet/>
      <dgm:spPr/>
      <dgm:t>
        <a:bodyPr/>
        <a:lstStyle/>
        <a:p>
          <a:endParaRPr lang="ru-RU"/>
        </a:p>
      </dgm:t>
    </dgm:pt>
    <dgm:pt modelId="{16781CBF-FB9E-4E6D-AE32-9D686D53670D}" type="sibTrans" cxnId="{D4E17D0A-4AAC-4418-8BD9-6F3D027B879A}">
      <dgm:prSet/>
      <dgm:spPr/>
      <dgm:t>
        <a:bodyPr/>
        <a:lstStyle/>
        <a:p>
          <a:endParaRPr lang="ru-RU"/>
        </a:p>
      </dgm:t>
    </dgm:pt>
    <dgm:pt modelId="{37D9DEB8-C2CF-4820-B32B-A56967CA91EC}">
      <dgm:prSet phldrT="[Текст]"/>
      <dgm:spPr/>
      <dgm:t>
        <a:bodyPr/>
        <a:lstStyle/>
        <a:p>
          <a:r>
            <a:rPr lang="ru-RU" dirty="0" smtClean="0"/>
            <a:t>легализация на территории Российской Федерации;</a:t>
          </a:r>
          <a:endParaRPr lang="ru-RU" dirty="0"/>
        </a:p>
      </dgm:t>
    </dgm:pt>
    <dgm:pt modelId="{E7DA8ED0-2E01-46C0-8DFC-D49719A013EE}" type="parTrans" cxnId="{29B39840-2F63-43E7-9193-BBCEEFC5A6E6}">
      <dgm:prSet/>
      <dgm:spPr/>
      <dgm:t>
        <a:bodyPr/>
        <a:lstStyle/>
        <a:p>
          <a:endParaRPr lang="ru-RU"/>
        </a:p>
      </dgm:t>
    </dgm:pt>
    <dgm:pt modelId="{77C3A719-EF35-4BD2-A004-CF5DCC7CFF0D}" type="sibTrans" cxnId="{29B39840-2F63-43E7-9193-BBCEEFC5A6E6}">
      <dgm:prSet/>
      <dgm:spPr/>
      <dgm:t>
        <a:bodyPr/>
        <a:lstStyle/>
        <a:p>
          <a:endParaRPr lang="ru-RU"/>
        </a:p>
      </dgm:t>
    </dgm:pt>
    <dgm:pt modelId="{9B670325-C8AE-4939-B9C0-E0C8E635494F}">
      <dgm:prSet phldrT="[Текст]"/>
      <dgm:spPr/>
      <dgm:t>
        <a:bodyPr/>
        <a:lstStyle/>
        <a:p>
          <a:r>
            <a:rPr lang="ru-RU" dirty="0" smtClean="0"/>
            <a:t>получение  медицинских и юридических услуг;</a:t>
          </a:r>
          <a:endParaRPr lang="ru-RU" dirty="0"/>
        </a:p>
      </dgm:t>
    </dgm:pt>
    <dgm:pt modelId="{BD08E3CB-C404-421D-A754-DF4426D6BAA6}" type="parTrans" cxnId="{CCE4D8E0-4013-4865-913C-A2B0133BD819}">
      <dgm:prSet/>
      <dgm:spPr/>
      <dgm:t>
        <a:bodyPr/>
        <a:lstStyle/>
        <a:p>
          <a:endParaRPr lang="ru-RU"/>
        </a:p>
      </dgm:t>
    </dgm:pt>
    <dgm:pt modelId="{D16DE221-4798-4C3A-B47A-7458D5B91483}" type="sibTrans" cxnId="{CCE4D8E0-4013-4865-913C-A2B0133BD819}">
      <dgm:prSet/>
      <dgm:spPr/>
      <dgm:t>
        <a:bodyPr/>
        <a:lstStyle/>
        <a:p>
          <a:endParaRPr lang="ru-RU"/>
        </a:p>
      </dgm:t>
    </dgm:pt>
    <dgm:pt modelId="{3AD23156-B779-4997-AB52-E9316EA3A284}">
      <dgm:prSet phldrT="[Текст]"/>
      <dgm:spPr/>
      <dgm:t>
        <a:bodyPr/>
        <a:lstStyle/>
        <a:p>
          <a:r>
            <a:rPr lang="ru-RU" dirty="0" smtClean="0"/>
            <a:t>в интересах несовершеннолетних, незаконно вывезенных за пределы Российской Федерации; </a:t>
          </a:r>
          <a:endParaRPr lang="ru-RU" dirty="0"/>
        </a:p>
      </dgm:t>
    </dgm:pt>
    <dgm:pt modelId="{20CD63A8-ED5B-4EDD-88B7-D3BA22E17AE0}" type="parTrans" cxnId="{783E121A-1069-4E95-AA8C-A20E5536DC05}">
      <dgm:prSet/>
      <dgm:spPr/>
      <dgm:t>
        <a:bodyPr/>
        <a:lstStyle/>
        <a:p>
          <a:endParaRPr lang="ru-RU"/>
        </a:p>
      </dgm:t>
    </dgm:pt>
    <dgm:pt modelId="{8B792ECB-93E9-48E3-84E8-79AC8FD960D7}" type="sibTrans" cxnId="{783E121A-1069-4E95-AA8C-A20E5536DC05}">
      <dgm:prSet/>
      <dgm:spPr/>
      <dgm:t>
        <a:bodyPr/>
        <a:lstStyle/>
        <a:p>
          <a:endParaRPr lang="ru-RU"/>
        </a:p>
      </dgm:t>
    </dgm:pt>
    <dgm:pt modelId="{CFE7C262-71E5-4B25-8E52-8B2478A2D9A6}">
      <dgm:prSet phldrT="[Текст]"/>
      <dgm:spPr/>
      <dgm:t>
        <a:bodyPr/>
        <a:lstStyle/>
        <a:p>
          <a:r>
            <a:rPr lang="ru-RU" dirty="0" smtClean="0"/>
            <a:t>иные  экстраординарные ситуации.</a:t>
          </a:r>
          <a:endParaRPr lang="ru-RU" dirty="0"/>
        </a:p>
      </dgm:t>
    </dgm:pt>
    <dgm:pt modelId="{4BFACFD8-4E6F-4861-AE49-716E43229572}" type="parTrans" cxnId="{B93AC757-ACE8-4EBC-AB61-F13AE0FC913F}">
      <dgm:prSet/>
      <dgm:spPr/>
      <dgm:t>
        <a:bodyPr/>
        <a:lstStyle/>
        <a:p>
          <a:endParaRPr lang="ru-RU"/>
        </a:p>
      </dgm:t>
    </dgm:pt>
    <dgm:pt modelId="{4CF7252B-EEC9-423C-B9F1-3F05F24E9A93}" type="sibTrans" cxnId="{B93AC757-ACE8-4EBC-AB61-F13AE0FC913F}">
      <dgm:prSet/>
      <dgm:spPr/>
      <dgm:t>
        <a:bodyPr/>
        <a:lstStyle/>
        <a:p>
          <a:endParaRPr lang="ru-RU"/>
        </a:p>
      </dgm:t>
    </dgm:pt>
    <dgm:pt modelId="{D3E1952F-EEB1-47D2-B090-8522D74BAA31}">
      <dgm:prSet phldrT="[Текст]"/>
      <dgm:spPr/>
      <dgm:t>
        <a:bodyPr/>
        <a:lstStyle/>
        <a:p>
          <a:r>
            <a:rPr lang="ru-RU" dirty="0" smtClean="0"/>
            <a:t>документирование;</a:t>
          </a:r>
          <a:endParaRPr lang="ru-RU" dirty="0"/>
        </a:p>
      </dgm:t>
    </dgm:pt>
    <dgm:pt modelId="{08AF292B-B4F9-4D38-BE92-B7665616C470}" type="parTrans" cxnId="{39AEE0B3-7E2F-4F0B-BD92-9153882AD56C}">
      <dgm:prSet/>
      <dgm:spPr/>
      <dgm:t>
        <a:bodyPr/>
        <a:lstStyle/>
        <a:p>
          <a:endParaRPr lang="ru-RU"/>
        </a:p>
      </dgm:t>
    </dgm:pt>
    <dgm:pt modelId="{B82BFA07-E870-4FF3-8DC0-3C13CE222B98}" type="sibTrans" cxnId="{39AEE0B3-7E2F-4F0B-BD92-9153882AD56C}">
      <dgm:prSet/>
      <dgm:spPr/>
      <dgm:t>
        <a:bodyPr/>
        <a:lstStyle/>
        <a:p>
          <a:endParaRPr lang="ru-RU"/>
        </a:p>
      </dgm:t>
    </dgm:pt>
    <dgm:pt modelId="{93F5B124-447B-4601-826A-C701A6B7389C}">
      <dgm:prSet phldrT="[Текст]"/>
      <dgm:spPr/>
      <dgm:t>
        <a:bodyPr/>
        <a:lstStyle/>
        <a:p>
          <a:r>
            <a:rPr lang="ru-RU" dirty="0" smtClean="0"/>
            <a:t>защита трудовых  прав;</a:t>
          </a:r>
          <a:endParaRPr lang="ru-RU" dirty="0"/>
        </a:p>
      </dgm:t>
    </dgm:pt>
    <dgm:pt modelId="{A7E8A58B-5AAA-4DEA-872A-81F9A8337BA1}" type="parTrans" cxnId="{0B55CF02-5FB0-4ED2-8586-84F5D9241962}">
      <dgm:prSet/>
      <dgm:spPr/>
      <dgm:t>
        <a:bodyPr/>
        <a:lstStyle/>
        <a:p>
          <a:endParaRPr lang="ru-RU"/>
        </a:p>
      </dgm:t>
    </dgm:pt>
    <dgm:pt modelId="{9FA29502-FBA6-4EB1-BFD0-8E92EA3A1ADA}" type="sibTrans" cxnId="{0B55CF02-5FB0-4ED2-8586-84F5D9241962}">
      <dgm:prSet/>
      <dgm:spPr/>
      <dgm:t>
        <a:bodyPr/>
        <a:lstStyle/>
        <a:p>
          <a:endParaRPr lang="ru-RU"/>
        </a:p>
      </dgm:t>
    </dgm:pt>
    <dgm:pt modelId="{0AF912DD-84E7-44C8-A253-39444DAE9EE8}">
      <dgm:prSet phldrT="[Текст]"/>
      <dgm:spPr/>
      <dgm:t>
        <a:bodyPr/>
        <a:lstStyle/>
        <a:p>
          <a:r>
            <a:rPr lang="ru-RU" dirty="0" smtClean="0"/>
            <a:t>помощь в возвращении на Родину;</a:t>
          </a:r>
          <a:endParaRPr lang="ru-RU" dirty="0"/>
        </a:p>
      </dgm:t>
    </dgm:pt>
    <dgm:pt modelId="{DAF86891-09D9-4008-9796-0F377F7222D5}" type="parTrans" cxnId="{E645301F-7963-4B7E-9E09-2935A210AEA7}">
      <dgm:prSet/>
      <dgm:spPr/>
      <dgm:t>
        <a:bodyPr/>
        <a:lstStyle/>
        <a:p>
          <a:endParaRPr lang="ru-RU"/>
        </a:p>
      </dgm:t>
    </dgm:pt>
    <dgm:pt modelId="{64367FC4-D7EB-4E8E-A8F0-5068EC637710}" type="sibTrans" cxnId="{E645301F-7963-4B7E-9E09-2935A210AEA7}">
      <dgm:prSet/>
      <dgm:spPr/>
      <dgm:t>
        <a:bodyPr/>
        <a:lstStyle/>
        <a:p>
          <a:endParaRPr lang="ru-RU"/>
        </a:p>
      </dgm:t>
    </dgm:pt>
    <dgm:pt modelId="{4167BA22-5FC0-4385-BED7-F09ADB865815}">
      <dgm:prSet phldrT="[Текст]"/>
      <dgm:spPr/>
      <dgm:t>
        <a:bodyPr/>
        <a:lstStyle/>
        <a:p>
          <a:r>
            <a:rPr lang="ru-RU" dirty="0" smtClean="0"/>
            <a:t>оказание социальной помощи и др.</a:t>
          </a:r>
          <a:endParaRPr lang="ru-RU" dirty="0"/>
        </a:p>
      </dgm:t>
    </dgm:pt>
    <dgm:pt modelId="{03759D06-CB6F-475F-AA69-676A5EF8444D}" type="parTrans" cxnId="{3C415426-DA8A-472F-A878-52B397B369F9}">
      <dgm:prSet/>
      <dgm:spPr/>
      <dgm:t>
        <a:bodyPr/>
        <a:lstStyle/>
        <a:p>
          <a:endParaRPr lang="ru-RU"/>
        </a:p>
      </dgm:t>
    </dgm:pt>
    <dgm:pt modelId="{0DDAC88C-D10A-4933-9AD1-4E60492D5A1C}" type="sibTrans" cxnId="{3C415426-DA8A-472F-A878-52B397B369F9}">
      <dgm:prSet/>
      <dgm:spPr/>
      <dgm:t>
        <a:bodyPr/>
        <a:lstStyle/>
        <a:p>
          <a:endParaRPr lang="ru-RU"/>
        </a:p>
      </dgm:t>
    </dgm:pt>
    <dgm:pt modelId="{C81ADF84-FA97-49BC-B63E-9ACA5CAD410F}" type="pres">
      <dgm:prSet presAssocID="{B22FE4EB-AA19-45BE-A9A8-6D3B1D8F06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A31820-1410-4B3C-ADD3-418E2A01C631}" type="pres">
      <dgm:prSet presAssocID="{3AAD8C17-5DD0-4192-84D6-6BFF28A12571}" presName="composite" presStyleCnt="0"/>
      <dgm:spPr/>
    </dgm:pt>
    <dgm:pt modelId="{8DEF5829-E73B-4F09-A831-4BF2CE44AB87}" type="pres">
      <dgm:prSet presAssocID="{3AAD8C17-5DD0-4192-84D6-6BFF28A1257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F3C34-83B6-4569-A9BF-C3F436AA19DE}" type="pres">
      <dgm:prSet presAssocID="{3AAD8C17-5DD0-4192-84D6-6BFF28A1257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FE6BC-D774-411C-A9DA-1DDE892B4DA2}" type="pres">
      <dgm:prSet presAssocID="{9B2A0756-D8DD-44E7-A67D-36E2A4DC70AD}" presName="space" presStyleCnt="0"/>
      <dgm:spPr/>
    </dgm:pt>
    <dgm:pt modelId="{97AE0101-A1C8-4326-BAED-C738B2AEBCAD}" type="pres">
      <dgm:prSet presAssocID="{B8531BC3-BC83-4E64-B039-1199B03A59D8}" presName="composite" presStyleCnt="0"/>
      <dgm:spPr/>
    </dgm:pt>
    <dgm:pt modelId="{47626D34-C721-4117-B8FD-1107FA19A5F9}" type="pres">
      <dgm:prSet presAssocID="{B8531BC3-BC83-4E64-B039-1199B03A59D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89615-4292-4EDF-ACBA-457AA00126E6}" type="pres">
      <dgm:prSet presAssocID="{B8531BC3-BC83-4E64-B039-1199B03A59D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8B2D35-E969-4624-B287-AEF6B801C7CB}" type="presOf" srcId="{3AAD8C17-5DD0-4192-84D6-6BFF28A12571}" destId="{8DEF5829-E73B-4F09-A831-4BF2CE44AB87}" srcOrd="0" destOrd="0" presId="urn:microsoft.com/office/officeart/2005/8/layout/hList1"/>
    <dgm:cxn modelId="{E645301F-7963-4B7E-9E09-2935A210AEA7}" srcId="{B8531BC3-BC83-4E64-B039-1199B03A59D8}" destId="{0AF912DD-84E7-44C8-A253-39444DAE9EE8}" srcOrd="0" destOrd="0" parTransId="{DAF86891-09D9-4008-9796-0F377F7222D5}" sibTransId="{64367FC4-D7EB-4E8E-A8F0-5068EC637710}"/>
    <dgm:cxn modelId="{D51960D3-FB61-4653-BF38-972D3D3DE852}" type="presOf" srcId="{B22FE4EB-AA19-45BE-A9A8-6D3B1D8F06A1}" destId="{C81ADF84-FA97-49BC-B63E-9ACA5CAD410F}" srcOrd="0" destOrd="0" presId="urn:microsoft.com/office/officeart/2005/8/layout/hList1"/>
    <dgm:cxn modelId="{783E121A-1069-4E95-AA8C-A20E5536DC05}" srcId="{3AAD8C17-5DD0-4192-84D6-6BFF28A12571}" destId="{3AD23156-B779-4997-AB52-E9316EA3A284}" srcOrd="2" destOrd="0" parTransId="{20CD63A8-ED5B-4EDD-88B7-D3BA22E17AE0}" sibTransId="{8B792ECB-93E9-48E3-84E8-79AC8FD960D7}"/>
    <dgm:cxn modelId="{0B55CF02-5FB0-4ED2-8586-84F5D9241962}" srcId="{B8531BC3-BC83-4E64-B039-1199B03A59D8}" destId="{93F5B124-447B-4601-826A-C701A6B7389C}" srcOrd="3" destOrd="0" parTransId="{A7E8A58B-5AAA-4DEA-872A-81F9A8337BA1}" sibTransId="{9FA29502-FBA6-4EB1-BFD0-8E92EA3A1ADA}"/>
    <dgm:cxn modelId="{A7020338-2982-4E1F-9D0B-16F096CFDA2E}" type="presOf" srcId="{93F5B124-447B-4601-826A-C701A6B7389C}" destId="{26389615-4292-4EDF-ACBA-457AA00126E6}" srcOrd="0" destOrd="3" presId="urn:microsoft.com/office/officeart/2005/8/layout/hList1"/>
    <dgm:cxn modelId="{D319AE3A-41FA-4887-96D9-2AB68B1D2F67}" type="presOf" srcId="{4167BA22-5FC0-4385-BED7-F09ADB865815}" destId="{26389615-4292-4EDF-ACBA-457AA00126E6}" srcOrd="0" destOrd="4" presId="urn:microsoft.com/office/officeart/2005/8/layout/hList1"/>
    <dgm:cxn modelId="{39AEE0B3-7E2F-4F0B-BD92-9153882AD56C}" srcId="{B8531BC3-BC83-4E64-B039-1199B03A59D8}" destId="{D3E1952F-EEB1-47D2-B090-8522D74BAA31}" srcOrd="2" destOrd="0" parTransId="{08AF292B-B4F9-4D38-BE92-B7665616C470}" sibTransId="{B82BFA07-E870-4FF3-8DC0-3C13CE222B98}"/>
    <dgm:cxn modelId="{9B43A876-CE9F-4DFC-ADD0-42F9A75FB9E1}" type="presOf" srcId="{9B670325-C8AE-4939-B9C0-E0C8E635494F}" destId="{E55F3C34-83B6-4569-A9BF-C3F436AA19DE}" srcOrd="0" destOrd="1" presId="urn:microsoft.com/office/officeart/2005/8/layout/hList1"/>
    <dgm:cxn modelId="{E6CCF442-0837-4820-8E46-47638BBD7430}" type="presOf" srcId="{37D9DEB8-C2CF-4820-B32B-A56967CA91EC}" destId="{26389615-4292-4EDF-ACBA-457AA00126E6}" srcOrd="0" destOrd="1" presId="urn:microsoft.com/office/officeart/2005/8/layout/hList1"/>
    <dgm:cxn modelId="{335BCF2E-6CFE-472D-9978-3BC99FD9C7DF}" type="presOf" srcId="{CFE7C262-71E5-4B25-8E52-8B2478A2D9A6}" destId="{E55F3C34-83B6-4569-A9BF-C3F436AA19DE}" srcOrd="0" destOrd="3" presId="urn:microsoft.com/office/officeart/2005/8/layout/hList1"/>
    <dgm:cxn modelId="{CCE4D8E0-4013-4865-913C-A2B0133BD819}" srcId="{3AAD8C17-5DD0-4192-84D6-6BFF28A12571}" destId="{9B670325-C8AE-4939-B9C0-E0C8E635494F}" srcOrd="1" destOrd="0" parTransId="{BD08E3CB-C404-421D-A754-DF4426D6BAA6}" sibTransId="{D16DE221-4798-4C3A-B47A-7458D5B91483}"/>
    <dgm:cxn modelId="{29B39840-2F63-43E7-9193-BBCEEFC5A6E6}" srcId="{B8531BC3-BC83-4E64-B039-1199B03A59D8}" destId="{37D9DEB8-C2CF-4820-B32B-A56967CA91EC}" srcOrd="1" destOrd="0" parTransId="{E7DA8ED0-2E01-46C0-8DFC-D49719A013EE}" sibTransId="{77C3A719-EF35-4BD2-A004-CF5DCC7CFF0D}"/>
    <dgm:cxn modelId="{478CABF1-9ABB-4BC2-9CD5-185DB22CC945}" srcId="{3AAD8C17-5DD0-4192-84D6-6BFF28A12571}" destId="{C86F245D-2383-4DDF-BF34-9963EA310BB4}" srcOrd="0" destOrd="0" parTransId="{B18CBBE9-4823-46B4-8280-0A4FFF3E9BDE}" sibTransId="{21911FE1-F1D6-46A3-94D2-73F8641AD913}"/>
    <dgm:cxn modelId="{1B0591F9-93E2-4A23-9AF8-17EFA449EF98}" srcId="{B22FE4EB-AA19-45BE-A9A8-6D3B1D8F06A1}" destId="{3AAD8C17-5DD0-4192-84D6-6BFF28A12571}" srcOrd="0" destOrd="0" parTransId="{0874DCFD-21F3-4190-84A3-70B5F5F52205}" sibTransId="{9B2A0756-D8DD-44E7-A67D-36E2A4DC70AD}"/>
    <dgm:cxn modelId="{5A9F9799-0888-4899-95AD-6633E0C4788E}" type="presOf" srcId="{D3E1952F-EEB1-47D2-B090-8522D74BAA31}" destId="{26389615-4292-4EDF-ACBA-457AA00126E6}" srcOrd="0" destOrd="2" presId="urn:microsoft.com/office/officeart/2005/8/layout/hList1"/>
    <dgm:cxn modelId="{7706CD20-327B-4C82-8943-29770A403029}" type="presOf" srcId="{C86F245D-2383-4DDF-BF34-9963EA310BB4}" destId="{E55F3C34-83B6-4569-A9BF-C3F436AA19DE}" srcOrd="0" destOrd="0" presId="urn:microsoft.com/office/officeart/2005/8/layout/hList1"/>
    <dgm:cxn modelId="{B93AC757-ACE8-4EBC-AB61-F13AE0FC913F}" srcId="{3AAD8C17-5DD0-4192-84D6-6BFF28A12571}" destId="{CFE7C262-71E5-4B25-8E52-8B2478A2D9A6}" srcOrd="3" destOrd="0" parTransId="{4BFACFD8-4E6F-4861-AE49-716E43229572}" sibTransId="{4CF7252B-EEC9-423C-B9F1-3F05F24E9A93}"/>
    <dgm:cxn modelId="{84C9D43F-BCBB-40F6-B7D4-820F87D2FC66}" type="presOf" srcId="{0AF912DD-84E7-44C8-A253-39444DAE9EE8}" destId="{26389615-4292-4EDF-ACBA-457AA00126E6}" srcOrd="0" destOrd="0" presId="urn:microsoft.com/office/officeart/2005/8/layout/hList1"/>
    <dgm:cxn modelId="{BD8167A3-BCE8-4292-AD30-A55C7DEB62BD}" type="presOf" srcId="{B8531BC3-BC83-4E64-B039-1199B03A59D8}" destId="{47626D34-C721-4117-B8FD-1107FA19A5F9}" srcOrd="0" destOrd="0" presId="urn:microsoft.com/office/officeart/2005/8/layout/hList1"/>
    <dgm:cxn modelId="{3C415426-DA8A-472F-A878-52B397B369F9}" srcId="{B8531BC3-BC83-4E64-B039-1199B03A59D8}" destId="{4167BA22-5FC0-4385-BED7-F09ADB865815}" srcOrd="4" destOrd="0" parTransId="{03759D06-CB6F-475F-AA69-676A5EF8444D}" sibTransId="{0DDAC88C-D10A-4933-9AD1-4E60492D5A1C}"/>
    <dgm:cxn modelId="{D4E17D0A-4AAC-4418-8BD9-6F3D027B879A}" srcId="{B22FE4EB-AA19-45BE-A9A8-6D3B1D8F06A1}" destId="{B8531BC3-BC83-4E64-B039-1199B03A59D8}" srcOrd="1" destOrd="0" parTransId="{982248C6-D778-4D05-BF56-636B620C0743}" sibTransId="{16781CBF-FB9E-4E6D-AE32-9D686D53670D}"/>
    <dgm:cxn modelId="{8F4E377C-9CE2-4F8D-AA6F-C06EF91D3E82}" type="presOf" srcId="{3AD23156-B779-4997-AB52-E9316EA3A284}" destId="{E55F3C34-83B6-4569-A9BF-C3F436AA19DE}" srcOrd="0" destOrd="2" presId="urn:microsoft.com/office/officeart/2005/8/layout/hList1"/>
    <dgm:cxn modelId="{DB96E739-88C7-436F-9A7F-A4A4EE7128E6}" type="presParOf" srcId="{C81ADF84-FA97-49BC-B63E-9ACA5CAD410F}" destId="{AAA31820-1410-4B3C-ADD3-418E2A01C631}" srcOrd="0" destOrd="0" presId="urn:microsoft.com/office/officeart/2005/8/layout/hList1"/>
    <dgm:cxn modelId="{4740A556-9656-48CC-B97D-F3B953FE0497}" type="presParOf" srcId="{AAA31820-1410-4B3C-ADD3-418E2A01C631}" destId="{8DEF5829-E73B-4F09-A831-4BF2CE44AB87}" srcOrd="0" destOrd="0" presId="urn:microsoft.com/office/officeart/2005/8/layout/hList1"/>
    <dgm:cxn modelId="{6D0A9393-1F90-4356-8287-0DB6F51ED6BF}" type="presParOf" srcId="{AAA31820-1410-4B3C-ADD3-418E2A01C631}" destId="{E55F3C34-83B6-4569-A9BF-C3F436AA19DE}" srcOrd="1" destOrd="0" presId="urn:microsoft.com/office/officeart/2005/8/layout/hList1"/>
    <dgm:cxn modelId="{1F3DFEDC-89B0-4DBE-AE52-9AE97705DA89}" type="presParOf" srcId="{C81ADF84-FA97-49BC-B63E-9ACA5CAD410F}" destId="{245FE6BC-D774-411C-A9DA-1DDE892B4DA2}" srcOrd="1" destOrd="0" presId="urn:microsoft.com/office/officeart/2005/8/layout/hList1"/>
    <dgm:cxn modelId="{DA175060-7786-429C-9FF5-A52C7DD70C5C}" type="presParOf" srcId="{C81ADF84-FA97-49BC-B63E-9ACA5CAD410F}" destId="{97AE0101-A1C8-4326-BAED-C738B2AEBCAD}" srcOrd="2" destOrd="0" presId="urn:microsoft.com/office/officeart/2005/8/layout/hList1"/>
    <dgm:cxn modelId="{396787B1-9AFC-417E-9A68-6E383CD1421B}" type="presParOf" srcId="{97AE0101-A1C8-4326-BAED-C738B2AEBCAD}" destId="{47626D34-C721-4117-B8FD-1107FA19A5F9}" srcOrd="0" destOrd="0" presId="urn:microsoft.com/office/officeart/2005/8/layout/hList1"/>
    <dgm:cxn modelId="{B6601BAB-1A5A-46F8-BDE7-FCC42040248C}" type="presParOf" srcId="{97AE0101-A1C8-4326-BAED-C738B2AEBCAD}" destId="{26389615-4292-4EDF-ACBA-457AA00126E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3545E0-D953-4A44-96F5-74D750CA3069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6205627-5950-4569-9581-33FDEB4D232D}">
      <dgm:prSet phldrT="[Текст]"/>
      <dgm:spPr/>
      <dgm:t>
        <a:bodyPr/>
        <a:lstStyle/>
        <a:p>
          <a:r>
            <a:rPr lang="ru-RU" dirty="0" smtClean="0"/>
            <a:t>География иностранных граждан и лиц без гражданства</a:t>
          </a:r>
          <a:endParaRPr lang="ru-RU" dirty="0"/>
        </a:p>
      </dgm:t>
    </dgm:pt>
    <dgm:pt modelId="{90630BBB-AED4-414E-8366-61E81877F4F4}" type="parTrans" cxnId="{B72275A4-19C0-4D3D-A3CB-BAAB77D84E40}">
      <dgm:prSet/>
      <dgm:spPr/>
      <dgm:t>
        <a:bodyPr/>
        <a:lstStyle/>
        <a:p>
          <a:endParaRPr lang="ru-RU"/>
        </a:p>
      </dgm:t>
    </dgm:pt>
    <dgm:pt modelId="{0F93CA60-BD42-499E-8AA9-CA91135B38A7}" type="sibTrans" cxnId="{B72275A4-19C0-4D3D-A3CB-BAAB77D84E40}">
      <dgm:prSet/>
      <dgm:spPr/>
      <dgm:t>
        <a:bodyPr/>
        <a:lstStyle/>
        <a:p>
          <a:endParaRPr lang="ru-RU"/>
        </a:p>
      </dgm:t>
    </dgm:pt>
    <dgm:pt modelId="{EA9036E1-EC0D-431B-B198-BC51368A34E6}">
      <dgm:prSet phldrT="[Текст]"/>
      <dgm:spPr/>
      <dgm:t>
        <a:bodyPr/>
        <a:lstStyle/>
        <a:p>
          <a:r>
            <a:rPr lang="ru-RU" dirty="0" smtClean="0"/>
            <a:t>Украина, Азербайджанская Республика, Республика Таджикистан, Республика Узбекистан, </a:t>
          </a:r>
          <a:r>
            <a:rPr lang="ru-RU" dirty="0" err="1" smtClean="0"/>
            <a:t>Кыргызская</a:t>
          </a:r>
          <a:r>
            <a:rPr lang="ru-RU" dirty="0" smtClean="0"/>
            <a:t> Республика и др. </a:t>
          </a:r>
          <a:endParaRPr lang="ru-RU" dirty="0"/>
        </a:p>
      </dgm:t>
    </dgm:pt>
    <dgm:pt modelId="{F70DD842-3365-4743-9F02-54D7EB08611C}" type="parTrans" cxnId="{01B0DFB1-427D-46E4-B948-8DB7CF287257}">
      <dgm:prSet/>
      <dgm:spPr/>
      <dgm:t>
        <a:bodyPr/>
        <a:lstStyle/>
        <a:p>
          <a:endParaRPr lang="ru-RU"/>
        </a:p>
      </dgm:t>
    </dgm:pt>
    <dgm:pt modelId="{52EACE30-AFE8-41E1-B7E6-665B4187E405}" type="sibTrans" cxnId="{01B0DFB1-427D-46E4-B948-8DB7CF287257}">
      <dgm:prSet/>
      <dgm:spPr/>
      <dgm:t>
        <a:bodyPr/>
        <a:lstStyle/>
        <a:p>
          <a:endParaRPr lang="ru-RU"/>
        </a:p>
      </dgm:t>
    </dgm:pt>
    <dgm:pt modelId="{37659E46-EC90-40A1-882C-AF62D1A840CF}">
      <dgm:prSet phldrT="[Текст]"/>
      <dgm:spPr/>
      <dgm:t>
        <a:bodyPr/>
        <a:lstStyle/>
        <a:p>
          <a:r>
            <a:rPr lang="ru-RU" dirty="0" smtClean="0"/>
            <a:t>Китай, Италия, Египет, Греция и др.</a:t>
          </a:r>
          <a:endParaRPr lang="ru-RU" dirty="0"/>
        </a:p>
      </dgm:t>
    </dgm:pt>
    <dgm:pt modelId="{9A133327-EDDE-4B5F-A4DC-5A3605440F67}" type="parTrans" cxnId="{8AD22C49-988B-4FB4-9688-ACDCB1A607E1}">
      <dgm:prSet/>
      <dgm:spPr/>
      <dgm:t>
        <a:bodyPr/>
        <a:lstStyle/>
        <a:p>
          <a:endParaRPr lang="ru-RU"/>
        </a:p>
      </dgm:t>
    </dgm:pt>
    <dgm:pt modelId="{84DB3EB6-2484-47CF-BAA5-2CAD5CE35243}" type="sibTrans" cxnId="{8AD22C49-988B-4FB4-9688-ACDCB1A607E1}">
      <dgm:prSet/>
      <dgm:spPr/>
      <dgm:t>
        <a:bodyPr/>
        <a:lstStyle/>
        <a:p>
          <a:endParaRPr lang="ru-RU"/>
        </a:p>
      </dgm:t>
    </dgm:pt>
    <dgm:pt modelId="{1E2C4C27-B27C-4253-9176-54E3E97A4D7B}" type="pres">
      <dgm:prSet presAssocID="{8A3545E0-D953-4A44-96F5-74D750CA30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550EA8-7AB3-4681-A05F-358330447F9C}" type="pres">
      <dgm:prSet presAssocID="{06205627-5950-4569-9581-33FDEB4D232D}" presName="linNode" presStyleCnt="0"/>
      <dgm:spPr/>
    </dgm:pt>
    <dgm:pt modelId="{AFA7DF44-E940-4012-80B8-4602C89963A4}" type="pres">
      <dgm:prSet presAssocID="{06205627-5950-4569-9581-33FDEB4D232D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3741D-1B82-428D-8672-E45F3318C7F8}" type="pres">
      <dgm:prSet presAssocID="{06205627-5950-4569-9581-33FDEB4D232D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4F9243-3B95-4E50-ACCA-A1F406A00807}" type="presOf" srcId="{8A3545E0-D953-4A44-96F5-74D750CA3069}" destId="{1E2C4C27-B27C-4253-9176-54E3E97A4D7B}" srcOrd="0" destOrd="0" presId="urn:microsoft.com/office/officeart/2005/8/layout/vList5"/>
    <dgm:cxn modelId="{B72275A4-19C0-4D3D-A3CB-BAAB77D84E40}" srcId="{8A3545E0-D953-4A44-96F5-74D750CA3069}" destId="{06205627-5950-4569-9581-33FDEB4D232D}" srcOrd="0" destOrd="0" parTransId="{90630BBB-AED4-414E-8366-61E81877F4F4}" sibTransId="{0F93CA60-BD42-499E-8AA9-CA91135B38A7}"/>
    <dgm:cxn modelId="{01B0DFB1-427D-46E4-B948-8DB7CF287257}" srcId="{06205627-5950-4569-9581-33FDEB4D232D}" destId="{EA9036E1-EC0D-431B-B198-BC51368A34E6}" srcOrd="0" destOrd="0" parTransId="{F70DD842-3365-4743-9F02-54D7EB08611C}" sibTransId="{52EACE30-AFE8-41E1-B7E6-665B4187E405}"/>
    <dgm:cxn modelId="{9CB81F82-E812-45ED-B96D-58C61A5ECDB1}" type="presOf" srcId="{EA9036E1-EC0D-431B-B198-BC51368A34E6}" destId="{5F53741D-1B82-428D-8672-E45F3318C7F8}" srcOrd="0" destOrd="0" presId="urn:microsoft.com/office/officeart/2005/8/layout/vList5"/>
    <dgm:cxn modelId="{88E3C8F2-DDBF-4DF3-AD8C-3065292BF7FF}" type="presOf" srcId="{37659E46-EC90-40A1-882C-AF62D1A840CF}" destId="{5F53741D-1B82-428D-8672-E45F3318C7F8}" srcOrd="0" destOrd="1" presId="urn:microsoft.com/office/officeart/2005/8/layout/vList5"/>
    <dgm:cxn modelId="{8AD22C49-988B-4FB4-9688-ACDCB1A607E1}" srcId="{06205627-5950-4569-9581-33FDEB4D232D}" destId="{37659E46-EC90-40A1-882C-AF62D1A840CF}" srcOrd="1" destOrd="0" parTransId="{9A133327-EDDE-4B5F-A4DC-5A3605440F67}" sibTransId="{84DB3EB6-2484-47CF-BAA5-2CAD5CE35243}"/>
    <dgm:cxn modelId="{1636FB5F-D693-48D2-8EA6-3B6AE70C8853}" type="presOf" srcId="{06205627-5950-4569-9581-33FDEB4D232D}" destId="{AFA7DF44-E940-4012-80B8-4602C89963A4}" srcOrd="0" destOrd="0" presId="urn:microsoft.com/office/officeart/2005/8/layout/vList5"/>
    <dgm:cxn modelId="{5B996FE8-5BAA-4C62-BE10-372EFE36FB39}" type="presParOf" srcId="{1E2C4C27-B27C-4253-9176-54E3E97A4D7B}" destId="{D6550EA8-7AB3-4681-A05F-358330447F9C}" srcOrd="0" destOrd="0" presId="urn:microsoft.com/office/officeart/2005/8/layout/vList5"/>
    <dgm:cxn modelId="{63AE8B89-C0C5-4948-A6EF-DFB323E10E4C}" type="presParOf" srcId="{D6550EA8-7AB3-4681-A05F-358330447F9C}" destId="{AFA7DF44-E940-4012-80B8-4602C89963A4}" srcOrd="0" destOrd="0" presId="urn:microsoft.com/office/officeart/2005/8/layout/vList5"/>
    <dgm:cxn modelId="{C8A1B95B-1221-4B02-B887-96480A645B35}" type="presParOf" srcId="{D6550EA8-7AB3-4681-A05F-358330447F9C}" destId="{5F53741D-1B82-428D-8672-E45F3318C7F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69C601-EEB6-42F5-B186-8B2CF8CC60CF}" type="doc">
      <dgm:prSet loTypeId="urn:microsoft.com/office/officeart/2005/8/layout/lProcess3" loCatId="process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4B630A4A-6D73-49BA-BCB0-A44447A271D9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750" dirty="0" smtClean="0"/>
            <a:t>Подписание </a:t>
          </a:r>
          <a:r>
            <a:rPr lang="ru-RU" sz="1750" b="1" dirty="0" smtClean="0"/>
            <a:t>Меморандума </a:t>
          </a:r>
        </a:p>
        <a:p>
          <a:pPr>
            <a:spcAft>
              <a:spcPts val="0"/>
            </a:spcAft>
          </a:pPr>
          <a:r>
            <a:rPr lang="ru-RU" sz="1750" b="1" dirty="0" smtClean="0"/>
            <a:t>о создании Евразийского Альянса омбудсменов</a:t>
          </a:r>
          <a:endParaRPr lang="ru-RU" sz="1750" dirty="0"/>
        </a:p>
      </dgm:t>
    </dgm:pt>
    <dgm:pt modelId="{4D7A2943-24B8-40E2-9C98-3B70AF608C02}" type="parTrans" cxnId="{7DA81631-B948-4C82-8971-AC1B9935F9E4}">
      <dgm:prSet/>
      <dgm:spPr/>
      <dgm:t>
        <a:bodyPr/>
        <a:lstStyle/>
        <a:p>
          <a:endParaRPr lang="ru-RU"/>
        </a:p>
      </dgm:t>
    </dgm:pt>
    <dgm:pt modelId="{758C6875-C60A-4218-A1DA-1D49BC3AEE85}" type="sibTrans" cxnId="{7DA81631-B948-4C82-8971-AC1B9935F9E4}">
      <dgm:prSet/>
      <dgm:spPr/>
      <dgm:t>
        <a:bodyPr/>
        <a:lstStyle/>
        <a:p>
          <a:endParaRPr lang="ru-RU"/>
        </a:p>
      </dgm:t>
    </dgm:pt>
    <dgm:pt modelId="{0A991F76-246B-44B2-8E3E-A8F2900FB0DF}">
      <dgm:prSet phldrT="[Текст]" custT="1"/>
      <dgm:spPr/>
      <dgm:t>
        <a:bodyPr/>
        <a:lstStyle/>
        <a:p>
          <a:r>
            <a:rPr lang="ru-RU" sz="1800" dirty="0" smtClean="0"/>
            <a:t>укрепление национальных институтов омбудсменов</a:t>
          </a:r>
          <a:endParaRPr lang="ru-RU" sz="1800" dirty="0"/>
        </a:p>
      </dgm:t>
    </dgm:pt>
    <dgm:pt modelId="{48BD0ADA-EEDE-4E56-9D2F-CF1E6BC8ABCB}" type="parTrans" cxnId="{94B8AC33-160E-4A11-B9EE-296E4B3B15F7}">
      <dgm:prSet/>
      <dgm:spPr/>
      <dgm:t>
        <a:bodyPr/>
        <a:lstStyle/>
        <a:p>
          <a:endParaRPr lang="ru-RU"/>
        </a:p>
      </dgm:t>
    </dgm:pt>
    <dgm:pt modelId="{8A02763D-8C27-4095-AFEA-BF43559E0087}" type="sibTrans" cxnId="{94B8AC33-160E-4A11-B9EE-296E4B3B15F7}">
      <dgm:prSet/>
      <dgm:spPr/>
      <dgm:t>
        <a:bodyPr/>
        <a:lstStyle/>
        <a:p>
          <a:endParaRPr lang="ru-RU"/>
        </a:p>
      </dgm:t>
    </dgm:pt>
    <dgm:pt modelId="{F8461E27-2916-4E7F-9996-D12607C05452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800" dirty="0" smtClean="0"/>
            <a:t>повышение эффективности отстаивания прав граждан на евразийском пространстве</a:t>
          </a:r>
          <a:endParaRPr lang="ru-RU" sz="1800" dirty="0"/>
        </a:p>
      </dgm:t>
    </dgm:pt>
    <dgm:pt modelId="{CF20607D-FC90-4061-A0EF-128ADA94320D}" type="parTrans" cxnId="{EA8BCEF5-375D-44DB-A42A-48CB04E8939B}">
      <dgm:prSet/>
      <dgm:spPr/>
      <dgm:t>
        <a:bodyPr/>
        <a:lstStyle/>
        <a:p>
          <a:endParaRPr lang="ru-RU"/>
        </a:p>
      </dgm:t>
    </dgm:pt>
    <dgm:pt modelId="{D9C2C8C6-BFE3-4253-B281-223100E02C21}" type="sibTrans" cxnId="{EA8BCEF5-375D-44DB-A42A-48CB04E8939B}">
      <dgm:prSet/>
      <dgm:spPr/>
      <dgm:t>
        <a:bodyPr/>
        <a:lstStyle/>
        <a:p>
          <a:endParaRPr lang="ru-RU"/>
        </a:p>
      </dgm:t>
    </dgm:pt>
    <dgm:pt modelId="{4CB54C42-D217-453F-9009-FDD661DF7116}" type="pres">
      <dgm:prSet presAssocID="{AA69C601-EEB6-42F5-B186-8B2CF8CC60C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3D2567A-E9C2-4889-A8A7-A0F8EC63DF9B}" type="pres">
      <dgm:prSet presAssocID="{4B630A4A-6D73-49BA-BCB0-A44447A271D9}" presName="horFlow" presStyleCnt="0"/>
      <dgm:spPr/>
    </dgm:pt>
    <dgm:pt modelId="{43E0D1C3-3CC3-4046-BBD1-ECDCCF5EB0B9}" type="pres">
      <dgm:prSet presAssocID="{4B630A4A-6D73-49BA-BCB0-A44447A271D9}" presName="bigChev" presStyleLbl="node1" presStyleIdx="0" presStyleCnt="1"/>
      <dgm:spPr/>
      <dgm:t>
        <a:bodyPr/>
        <a:lstStyle/>
        <a:p>
          <a:endParaRPr lang="ru-RU"/>
        </a:p>
      </dgm:t>
    </dgm:pt>
    <dgm:pt modelId="{61CBF77C-D09F-4C74-A9AF-FAF71D0C1F69}" type="pres">
      <dgm:prSet presAssocID="{48BD0ADA-EEDE-4E56-9D2F-CF1E6BC8ABCB}" presName="parTrans" presStyleCnt="0"/>
      <dgm:spPr/>
    </dgm:pt>
    <dgm:pt modelId="{7969DE9B-963B-4503-BF06-26DE50FE36EA}" type="pres">
      <dgm:prSet presAssocID="{0A991F76-246B-44B2-8E3E-A8F2900FB0DF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7734C-7933-47F1-A90F-7C4264BC1244}" type="pres">
      <dgm:prSet presAssocID="{8A02763D-8C27-4095-AFEA-BF43559E0087}" presName="sibTrans" presStyleCnt="0"/>
      <dgm:spPr/>
    </dgm:pt>
    <dgm:pt modelId="{B179F074-3B04-4734-9CEF-F60FB612EC37}" type="pres">
      <dgm:prSet presAssocID="{F8461E27-2916-4E7F-9996-D12607C05452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338EF3-8522-4E74-875A-4CEC0A34C1BF}" type="presOf" srcId="{4B630A4A-6D73-49BA-BCB0-A44447A271D9}" destId="{43E0D1C3-3CC3-4046-BBD1-ECDCCF5EB0B9}" srcOrd="0" destOrd="0" presId="urn:microsoft.com/office/officeart/2005/8/layout/lProcess3"/>
    <dgm:cxn modelId="{EA8BCEF5-375D-44DB-A42A-48CB04E8939B}" srcId="{4B630A4A-6D73-49BA-BCB0-A44447A271D9}" destId="{F8461E27-2916-4E7F-9996-D12607C05452}" srcOrd="1" destOrd="0" parTransId="{CF20607D-FC90-4061-A0EF-128ADA94320D}" sibTransId="{D9C2C8C6-BFE3-4253-B281-223100E02C21}"/>
    <dgm:cxn modelId="{C81A7746-B2D7-4045-BCCA-804FF60AA18A}" type="presOf" srcId="{0A991F76-246B-44B2-8E3E-A8F2900FB0DF}" destId="{7969DE9B-963B-4503-BF06-26DE50FE36EA}" srcOrd="0" destOrd="0" presId="urn:microsoft.com/office/officeart/2005/8/layout/lProcess3"/>
    <dgm:cxn modelId="{170B2D3A-929F-488B-8C12-CBE42DFDCEBC}" type="presOf" srcId="{AA69C601-EEB6-42F5-B186-8B2CF8CC60CF}" destId="{4CB54C42-D217-453F-9009-FDD661DF7116}" srcOrd="0" destOrd="0" presId="urn:microsoft.com/office/officeart/2005/8/layout/lProcess3"/>
    <dgm:cxn modelId="{697C63BE-AAA5-4771-A05A-DB1EE8C6CDA3}" type="presOf" srcId="{F8461E27-2916-4E7F-9996-D12607C05452}" destId="{B179F074-3B04-4734-9CEF-F60FB612EC37}" srcOrd="0" destOrd="0" presId="urn:microsoft.com/office/officeart/2005/8/layout/lProcess3"/>
    <dgm:cxn modelId="{94B8AC33-160E-4A11-B9EE-296E4B3B15F7}" srcId="{4B630A4A-6D73-49BA-BCB0-A44447A271D9}" destId="{0A991F76-246B-44B2-8E3E-A8F2900FB0DF}" srcOrd="0" destOrd="0" parTransId="{48BD0ADA-EEDE-4E56-9D2F-CF1E6BC8ABCB}" sibTransId="{8A02763D-8C27-4095-AFEA-BF43559E0087}"/>
    <dgm:cxn modelId="{7DA81631-B948-4C82-8971-AC1B9935F9E4}" srcId="{AA69C601-EEB6-42F5-B186-8B2CF8CC60CF}" destId="{4B630A4A-6D73-49BA-BCB0-A44447A271D9}" srcOrd="0" destOrd="0" parTransId="{4D7A2943-24B8-40E2-9C98-3B70AF608C02}" sibTransId="{758C6875-C60A-4218-A1DA-1D49BC3AEE85}"/>
    <dgm:cxn modelId="{2DB8B535-9606-4CB3-A463-150ADBFCDFC5}" type="presParOf" srcId="{4CB54C42-D217-453F-9009-FDD661DF7116}" destId="{63D2567A-E9C2-4889-A8A7-A0F8EC63DF9B}" srcOrd="0" destOrd="0" presId="urn:microsoft.com/office/officeart/2005/8/layout/lProcess3"/>
    <dgm:cxn modelId="{E7261BFE-5C12-442F-96A5-4334E816679C}" type="presParOf" srcId="{63D2567A-E9C2-4889-A8A7-A0F8EC63DF9B}" destId="{43E0D1C3-3CC3-4046-BBD1-ECDCCF5EB0B9}" srcOrd="0" destOrd="0" presId="urn:microsoft.com/office/officeart/2005/8/layout/lProcess3"/>
    <dgm:cxn modelId="{B781C7A3-54DA-49E8-A6C5-498AB80E187C}" type="presParOf" srcId="{63D2567A-E9C2-4889-A8A7-A0F8EC63DF9B}" destId="{61CBF77C-D09F-4C74-A9AF-FAF71D0C1F69}" srcOrd="1" destOrd="0" presId="urn:microsoft.com/office/officeart/2005/8/layout/lProcess3"/>
    <dgm:cxn modelId="{6FB7AE22-6323-4597-89DC-5F975F12E824}" type="presParOf" srcId="{63D2567A-E9C2-4889-A8A7-A0F8EC63DF9B}" destId="{7969DE9B-963B-4503-BF06-26DE50FE36EA}" srcOrd="2" destOrd="0" presId="urn:microsoft.com/office/officeart/2005/8/layout/lProcess3"/>
    <dgm:cxn modelId="{A6D28E24-119B-47FE-A522-F56B58F39B0F}" type="presParOf" srcId="{63D2567A-E9C2-4889-A8A7-A0F8EC63DF9B}" destId="{1447734C-7933-47F1-A90F-7C4264BC1244}" srcOrd="3" destOrd="0" presId="urn:microsoft.com/office/officeart/2005/8/layout/lProcess3"/>
    <dgm:cxn modelId="{9C51CE5E-F479-41B8-BE97-DCC01916E27A}" type="presParOf" srcId="{63D2567A-E9C2-4889-A8A7-A0F8EC63DF9B}" destId="{B179F074-3B04-4734-9CEF-F60FB612EC3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7524B5-CFDE-4099-8BC2-F6C97616A070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0AAA575-B156-4AA6-9FE7-603FF5832390}">
      <dgm:prSet phldrT="[Текст]"/>
      <dgm:spPr/>
      <dgm:t>
        <a:bodyPr/>
        <a:lstStyle/>
        <a:p>
          <a:r>
            <a:rPr lang="ru-RU" dirty="0" smtClean="0"/>
            <a:t>Основные задачи</a:t>
          </a:r>
          <a:endParaRPr lang="ru-RU" dirty="0"/>
        </a:p>
      </dgm:t>
    </dgm:pt>
    <dgm:pt modelId="{B1AAD437-3093-4898-8624-C9763D22AB40}" type="parTrans" cxnId="{0E645637-BB2A-4B8A-AA1C-25E171C68DD0}">
      <dgm:prSet/>
      <dgm:spPr/>
      <dgm:t>
        <a:bodyPr/>
        <a:lstStyle/>
        <a:p>
          <a:endParaRPr lang="ru-RU"/>
        </a:p>
      </dgm:t>
    </dgm:pt>
    <dgm:pt modelId="{F6E118D5-E415-42CB-8418-53E77C2AC066}" type="sibTrans" cxnId="{0E645637-BB2A-4B8A-AA1C-25E171C68DD0}">
      <dgm:prSet/>
      <dgm:spPr/>
      <dgm:t>
        <a:bodyPr/>
        <a:lstStyle/>
        <a:p>
          <a:endParaRPr lang="ru-RU"/>
        </a:p>
      </dgm:t>
    </dgm:pt>
    <dgm:pt modelId="{D0FEA9F6-F134-46D8-8EA5-B7F693763868}">
      <dgm:prSet phldrT="[Текст]"/>
      <dgm:spPr/>
      <dgm:t>
        <a:bodyPr/>
        <a:lstStyle/>
        <a:p>
          <a:r>
            <a:rPr lang="ru-RU" dirty="0" smtClean="0"/>
            <a:t>Сотрудничество в сфере защиты прав человека;</a:t>
          </a:r>
          <a:endParaRPr lang="ru-RU" dirty="0"/>
        </a:p>
      </dgm:t>
    </dgm:pt>
    <dgm:pt modelId="{414C7743-14E3-4176-A664-397C6D191F47}" type="parTrans" cxnId="{C49A70B5-2523-4524-9271-157D915EBBCB}">
      <dgm:prSet/>
      <dgm:spPr/>
      <dgm:t>
        <a:bodyPr/>
        <a:lstStyle/>
        <a:p>
          <a:endParaRPr lang="ru-RU"/>
        </a:p>
      </dgm:t>
    </dgm:pt>
    <dgm:pt modelId="{02C1927B-E415-4752-9D0E-B2F154B825C7}" type="sibTrans" cxnId="{C49A70B5-2523-4524-9271-157D915EBBCB}">
      <dgm:prSet/>
      <dgm:spPr/>
      <dgm:t>
        <a:bodyPr/>
        <a:lstStyle/>
        <a:p>
          <a:endParaRPr lang="ru-RU"/>
        </a:p>
      </dgm:t>
    </dgm:pt>
    <dgm:pt modelId="{58EA9AC7-A278-43B1-9D75-2A40A27B72AB}">
      <dgm:prSet phldrT="[Текст]"/>
      <dgm:spPr/>
      <dgm:t>
        <a:bodyPr/>
        <a:lstStyle/>
        <a:p>
          <a:r>
            <a:rPr lang="ru-RU" dirty="0" smtClean="0"/>
            <a:t>Распространение знаний о способах защиты прав человека;</a:t>
          </a:r>
          <a:endParaRPr lang="ru-RU" dirty="0"/>
        </a:p>
      </dgm:t>
    </dgm:pt>
    <dgm:pt modelId="{21D21012-9B39-439F-982E-829281B98B27}" type="parTrans" cxnId="{0759E146-7AC5-47B0-AD9E-CC0B7FD1837E}">
      <dgm:prSet/>
      <dgm:spPr/>
      <dgm:t>
        <a:bodyPr/>
        <a:lstStyle/>
        <a:p>
          <a:endParaRPr lang="ru-RU"/>
        </a:p>
      </dgm:t>
    </dgm:pt>
    <dgm:pt modelId="{197E8199-B17A-47FC-9DFB-C9CDF85AB1C8}" type="sibTrans" cxnId="{0759E146-7AC5-47B0-AD9E-CC0B7FD1837E}">
      <dgm:prSet/>
      <dgm:spPr/>
      <dgm:t>
        <a:bodyPr/>
        <a:lstStyle/>
        <a:p>
          <a:endParaRPr lang="ru-RU"/>
        </a:p>
      </dgm:t>
    </dgm:pt>
    <dgm:pt modelId="{F5A4A5C6-AD9A-4D81-89CD-4BCEF9316C4B}">
      <dgm:prSet phldrT="[Текст]"/>
      <dgm:spPr/>
      <dgm:t>
        <a:bodyPr/>
        <a:lstStyle/>
        <a:p>
          <a:r>
            <a:rPr lang="ru-RU" dirty="0" smtClean="0"/>
            <a:t>Новые возможности</a:t>
          </a:r>
          <a:endParaRPr lang="ru-RU" dirty="0"/>
        </a:p>
      </dgm:t>
    </dgm:pt>
    <dgm:pt modelId="{5EFCE4C9-D382-4AE0-A4DD-03FF25B62F59}" type="parTrans" cxnId="{F6B00852-348D-408B-8708-51F181285707}">
      <dgm:prSet/>
      <dgm:spPr/>
      <dgm:t>
        <a:bodyPr/>
        <a:lstStyle/>
        <a:p>
          <a:endParaRPr lang="ru-RU"/>
        </a:p>
      </dgm:t>
    </dgm:pt>
    <dgm:pt modelId="{61DA8AEB-E2D0-476C-9E2A-F3A839133739}" type="sibTrans" cxnId="{F6B00852-348D-408B-8708-51F181285707}">
      <dgm:prSet/>
      <dgm:spPr/>
      <dgm:t>
        <a:bodyPr/>
        <a:lstStyle/>
        <a:p>
          <a:endParaRPr lang="ru-RU"/>
        </a:p>
      </dgm:t>
    </dgm:pt>
    <dgm:pt modelId="{3053AB7F-6AD5-4445-9BF5-FA78C0943D4D}">
      <dgm:prSet phldrT="[Текст]"/>
      <dgm:spPr/>
      <dgm:t>
        <a:bodyPr/>
        <a:lstStyle/>
        <a:p>
          <a:r>
            <a:rPr lang="ru-RU" dirty="0" smtClean="0"/>
            <a:t>Обмен информацией по обращениям;</a:t>
          </a:r>
          <a:endParaRPr lang="ru-RU" dirty="0"/>
        </a:p>
      </dgm:t>
    </dgm:pt>
    <dgm:pt modelId="{F17F0637-80D9-4EF1-BB1B-C60B1C0ECF6A}" type="parTrans" cxnId="{2B33A352-1D3F-4E1C-A658-587A23A64A84}">
      <dgm:prSet/>
      <dgm:spPr/>
      <dgm:t>
        <a:bodyPr/>
        <a:lstStyle/>
        <a:p>
          <a:endParaRPr lang="ru-RU"/>
        </a:p>
      </dgm:t>
    </dgm:pt>
    <dgm:pt modelId="{74E30F64-E2D1-4039-9449-C4418771F8D3}" type="sibTrans" cxnId="{2B33A352-1D3F-4E1C-A658-587A23A64A84}">
      <dgm:prSet/>
      <dgm:spPr/>
      <dgm:t>
        <a:bodyPr/>
        <a:lstStyle/>
        <a:p>
          <a:endParaRPr lang="ru-RU"/>
        </a:p>
      </dgm:t>
    </dgm:pt>
    <dgm:pt modelId="{AA00CA62-7E5C-47A5-8502-FF68BF9D25E4}">
      <dgm:prSet phldrT="[Текст]"/>
      <dgm:spPr/>
      <dgm:t>
        <a:bodyPr/>
        <a:lstStyle/>
        <a:p>
          <a:r>
            <a:rPr lang="ru-RU" dirty="0" smtClean="0"/>
            <a:t>Разработка единых подходов и механизмов в решении проблем мигрантов, смешанных семей, студентов и т.д.</a:t>
          </a:r>
          <a:endParaRPr lang="ru-RU" dirty="0"/>
        </a:p>
      </dgm:t>
    </dgm:pt>
    <dgm:pt modelId="{D0BAB16B-5D18-45C2-A676-64988C9F278D}" type="parTrans" cxnId="{8480C96E-ED01-426A-B34B-303BCD335A00}">
      <dgm:prSet/>
      <dgm:spPr/>
      <dgm:t>
        <a:bodyPr/>
        <a:lstStyle/>
        <a:p>
          <a:endParaRPr lang="ru-RU"/>
        </a:p>
      </dgm:t>
    </dgm:pt>
    <dgm:pt modelId="{1961D056-F08B-4596-8F2F-F2D3E208D90B}" type="sibTrans" cxnId="{8480C96E-ED01-426A-B34B-303BCD335A00}">
      <dgm:prSet/>
      <dgm:spPr/>
      <dgm:t>
        <a:bodyPr/>
        <a:lstStyle/>
        <a:p>
          <a:endParaRPr lang="ru-RU"/>
        </a:p>
      </dgm:t>
    </dgm:pt>
    <dgm:pt modelId="{7483F0A9-7037-4278-B5B1-1DB050B9A652}">
      <dgm:prSet phldrT="[Текст]"/>
      <dgm:spPr/>
      <dgm:t>
        <a:bodyPr/>
        <a:lstStyle/>
        <a:p>
          <a:r>
            <a:rPr lang="ru-RU" dirty="0" smtClean="0"/>
            <a:t>Международное сотрудничество.</a:t>
          </a:r>
          <a:endParaRPr lang="ru-RU" dirty="0"/>
        </a:p>
      </dgm:t>
    </dgm:pt>
    <dgm:pt modelId="{1DF811C8-F0A4-4CA1-90B5-2DB6386B8781}" type="parTrans" cxnId="{C283CDCB-FB80-40FA-8801-324301DFDC14}">
      <dgm:prSet/>
      <dgm:spPr/>
      <dgm:t>
        <a:bodyPr/>
        <a:lstStyle/>
        <a:p>
          <a:endParaRPr lang="ru-RU"/>
        </a:p>
      </dgm:t>
    </dgm:pt>
    <dgm:pt modelId="{ADF565BB-5C20-4217-9C7A-1376A10B5742}" type="sibTrans" cxnId="{C283CDCB-FB80-40FA-8801-324301DFDC14}">
      <dgm:prSet/>
      <dgm:spPr/>
      <dgm:t>
        <a:bodyPr/>
        <a:lstStyle/>
        <a:p>
          <a:endParaRPr lang="ru-RU"/>
        </a:p>
      </dgm:t>
    </dgm:pt>
    <dgm:pt modelId="{44ECB74C-50A4-42ED-AD54-89C4D97D205E}" type="pres">
      <dgm:prSet presAssocID="{BA7524B5-CFDE-4099-8BC2-F6C97616A0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4FCE2D-F516-41B2-8785-6A7B55ACE4F7}" type="pres">
      <dgm:prSet presAssocID="{F0AAA575-B156-4AA6-9FE7-603FF5832390}" presName="composite" presStyleCnt="0"/>
      <dgm:spPr/>
    </dgm:pt>
    <dgm:pt modelId="{83C08531-5DAE-4AE3-A2A2-ACB714D220D9}" type="pres">
      <dgm:prSet presAssocID="{F0AAA575-B156-4AA6-9FE7-603FF583239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4B7CF-8BB0-439D-8254-2DF619916BD3}" type="pres">
      <dgm:prSet presAssocID="{F0AAA575-B156-4AA6-9FE7-603FF583239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1A465-7ABA-457F-9F1F-0596EE17DCF8}" type="pres">
      <dgm:prSet presAssocID="{F6E118D5-E415-42CB-8418-53E77C2AC066}" presName="space" presStyleCnt="0"/>
      <dgm:spPr/>
    </dgm:pt>
    <dgm:pt modelId="{6A98E7BA-7028-495A-9F64-F966AA92F502}" type="pres">
      <dgm:prSet presAssocID="{F5A4A5C6-AD9A-4D81-89CD-4BCEF9316C4B}" presName="composite" presStyleCnt="0"/>
      <dgm:spPr/>
    </dgm:pt>
    <dgm:pt modelId="{63FAEFF6-0FC7-45DD-882E-F0489CBE1D5C}" type="pres">
      <dgm:prSet presAssocID="{F5A4A5C6-AD9A-4D81-89CD-4BCEF9316C4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D3939-31EC-4B16-AA28-70C583A3D3D5}" type="pres">
      <dgm:prSet presAssocID="{F5A4A5C6-AD9A-4D81-89CD-4BCEF9316C4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33A352-1D3F-4E1C-A658-587A23A64A84}" srcId="{F5A4A5C6-AD9A-4D81-89CD-4BCEF9316C4B}" destId="{3053AB7F-6AD5-4445-9BF5-FA78C0943D4D}" srcOrd="0" destOrd="0" parTransId="{F17F0637-80D9-4EF1-BB1B-C60B1C0ECF6A}" sibTransId="{74E30F64-E2D1-4039-9449-C4418771F8D3}"/>
    <dgm:cxn modelId="{0759E146-7AC5-47B0-AD9E-CC0B7FD1837E}" srcId="{F0AAA575-B156-4AA6-9FE7-603FF5832390}" destId="{58EA9AC7-A278-43B1-9D75-2A40A27B72AB}" srcOrd="1" destOrd="0" parTransId="{21D21012-9B39-439F-982E-829281B98B27}" sibTransId="{197E8199-B17A-47FC-9DFB-C9CDF85AB1C8}"/>
    <dgm:cxn modelId="{F6B00852-348D-408B-8708-51F181285707}" srcId="{BA7524B5-CFDE-4099-8BC2-F6C97616A070}" destId="{F5A4A5C6-AD9A-4D81-89CD-4BCEF9316C4B}" srcOrd="1" destOrd="0" parTransId="{5EFCE4C9-D382-4AE0-A4DD-03FF25B62F59}" sibTransId="{61DA8AEB-E2D0-476C-9E2A-F3A839133739}"/>
    <dgm:cxn modelId="{3B074196-9ADB-458C-8688-91C00D0BD59A}" type="presOf" srcId="{58EA9AC7-A278-43B1-9D75-2A40A27B72AB}" destId="{2F44B7CF-8BB0-439D-8254-2DF619916BD3}" srcOrd="0" destOrd="1" presId="urn:microsoft.com/office/officeart/2005/8/layout/hList1"/>
    <dgm:cxn modelId="{F2BBC27A-36E0-4297-B33B-B971F156BC6D}" type="presOf" srcId="{F5A4A5C6-AD9A-4D81-89CD-4BCEF9316C4B}" destId="{63FAEFF6-0FC7-45DD-882E-F0489CBE1D5C}" srcOrd="0" destOrd="0" presId="urn:microsoft.com/office/officeart/2005/8/layout/hList1"/>
    <dgm:cxn modelId="{C70964DA-20A2-412B-9655-4B1A799E989B}" type="presOf" srcId="{BA7524B5-CFDE-4099-8BC2-F6C97616A070}" destId="{44ECB74C-50A4-42ED-AD54-89C4D97D205E}" srcOrd="0" destOrd="0" presId="urn:microsoft.com/office/officeart/2005/8/layout/hList1"/>
    <dgm:cxn modelId="{99944531-3EE3-4A88-B86C-3F776EB195E0}" type="presOf" srcId="{7483F0A9-7037-4278-B5B1-1DB050B9A652}" destId="{2F44B7CF-8BB0-439D-8254-2DF619916BD3}" srcOrd="0" destOrd="2" presId="urn:microsoft.com/office/officeart/2005/8/layout/hList1"/>
    <dgm:cxn modelId="{C283CDCB-FB80-40FA-8801-324301DFDC14}" srcId="{F0AAA575-B156-4AA6-9FE7-603FF5832390}" destId="{7483F0A9-7037-4278-B5B1-1DB050B9A652}" srcOrd="2" destOrd="0" parTransId="{1DF811C8-F0A4-4CA1-90B5-2DB6386B8781}" sibTransId="{ADF565BB-5C20-4217-9C7A-1376A10B5742}"/>
    <dgm:cxn modelId="{929C9FEA-3450-4C25-AB5E-44F2A0F18DE3}" type="presOf" srcId="{D0FEA9F6-F134-46D8-8EA5-B7F693763868}" destId="{2F44B7CF-8BB0-439D-8254-2DF619916BD3}" srcOrd="0" destOrd="0" presId="urn:microsoft.com/office/officeart/2005/8/layout/hList1"/>
    <dgm:cxn modelId="{8480C96E-ED01-426A-B34B-303BCD335A00}" srcId="{F5A4A5C6-AD9A-4D81-89CD-4BCEF9316C4B}" destId="{AA00CA62-7E5C-47A5-8502-FF68BF9D25E4}" srcOrd="1" destOrd="0" parTransId="{D0BAB16B-5D18-45C2-A676-64988C9F278D}" sibTransId="{1961D056-F08B-4596-8F2F-F2D3E208D90B}"/>
    <dgm:cxn modelId="{B063749E-BA30-4471-83F8-362151592528}" type="presOf" srcId="{AA00CA62-7E5C-47A5-8502-FF68BF9D25E4}" destId="{99AD3939-31EC-4B16-AA28-70C583A3D3D5}" srcOrd="0" destOrd="1" presId="urn:microsoft.com/office/officeart/2005/8/layout/hList1"/>
    <dgm:cxn modelId="{4CECFC4C-2F93-4F70-B7ED-D9502AB52D2F}" type="presOf" srcId="{3053AB7F-6AD5-4445-9BF5-FA78C0943D4D}" destId="{99AD3939-31EC-4B16-AA28-70C583A3D3D5}" srcOrd="0" destOrd="0" presId="urn:microsoft.com/office/officeart/2005/8/layout/hList1"/>
    <dgm:cxn modelId="{C49A70B5-2523-4524-9271-157D915EBBCB}" srcId="{F0AAA575-B156-4AA6-9FE7-603FF5832390}" destId="{D0FEA9F6-F134-46D8-8EA5-B7F693763868}" srcOrd="0" destOrd="0" parTransId="{414C7743-14E3-4176-A664-397C6D191F47}" sibTransId="{02C1927B-E415-4752-9D0E-B2F154B825C7}"/>
    <dgm:cxn modelId="{E9FC7A14-4380-41AA-A656-DCA7D74FA9B4}" type="presOf" srcId="{F0AAA575-B156-4AA6-9FE7-603FF5832390}" destId="{83C08531-5DAE-4AE3-A2A2-ACB714D220D9}" srcOrd="0" destOrd="0" presId="urn:microsoft.com/office/officeart/2005/8/layout/hList1"/>
    <dgm:cxn modelId="{0E645637-BB2A-4B8A-AA1C-25E171C68DD0}" srcId="{BA7524B5-CFDE-4099-8BC2-F6C97616A070}" destId="{F0AAA575-B156-4AA6-9FE7-603FF5832390}" srcOrd="0" destOrd="0" parTransId="{B1AAD437-3093-4898-8624-C9763D22AB40}" sibTransId="{F6E118D5-E415-42CB-8418-53E77C2AC066}"/>
    <dgm:cxn modelId="{F05DCF71-1B0C-4768-8238-BA879A33CB9C}" type="presParOf" srcId="{44ECB74C-50A4-42ED-AD54-89C4D97D205E}" destId="{4E4FCE2D-F516-41B2-8785-6A7B55ACE4F7}" srcOrd="0" destOrd="0" presId="urn:microsoft.com/office/officeart/2005/8/layout/hList1"/>
    <dgm:cxn modelId="{5E38E4E3-344C-459D-958F-FADBD0B3EC0A}" type="presParOf" srcId="{4E4FCE2D-F516-41B2-8785-6A7B55ACE4F7}" destId="{83C08531-5DAE-4AE3-A2A2-ACB714D220D9}" srcOrd="0" destOrd="0" presId="urn:microsoft.com/office/officeart/2005/8/layout/hList1"/>
    <dgm:cxn modelId="{90A47B1E-E869-4BEF-950F-51C0BFADDAAD}" type="presParOf" srcId="{4E4FCE2D-F516-41B2-8785-6A7B55ACE4F7}" destId="{2F44B7CF-8BB0-439D-8254-2DF619916BD3}" srcOrd="1" destOrd="0" presId="urn:microsoft.com/office/officeart/2005/8/layout/hList1"/>
    <dgm:cxn modelId="{52C26E37-6BB2-4D77-B616-4F40B0DDD8FD}" type="presParOf" srcId="{44ECB74C-50A4-42ED-AD54-89C4D97D205E}" destId="{1391A465-7ABA-457F-9F1F-0596EE17DCF8}" srcOrd="1" destOrd="0" presId="urn:microsoft.com/office/officeart/2005/8/layout/hList1"/>
    <dgm:cxn modelId="{63DFB6C3-4B7D-4D35-89F3-01742C294702}" type="presParOf" srcId="{44ECB74C-50A4-42ED-AD54-89C4D97D205E}" destId="{6A98E7BA-7028-495A-9F64-F966AA92F502}" srcOrd="2" destOrd="0" presId="urn:microsoft.com/office/officeart/2005/8/layout/hList1"/>
    <dgm:cxn modelId="{20234DDA-230A-46E5-8B4B-9381D821BF10}" type="presParOf" srcId="{6A98E7BA-7028-495A-9F64-F966AA92F502}" destId="{63FAEFF6-0FC7-45DD-882E-F0489CBE1D5C}" srcOrd="0" destOrd="0" presId="urn:microsoft.com/office/officeart/2005/8/layout/hList1"/>
    <dgm:cxn modelId="{ADC15C08-A11B-4BE7-B81A-A43DFEAD0B02}" type="presParOf" srcId="{6A98E7BA-7028-495A-9F64-F966AA92F502}" destId="{99AD3939-31EC-4B16-AA28-70C583A3D3D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63A042-4913-49F4-B5CC-34C16BFC7143}" type="doc">
      <dgm:prSet loTypeId="urn:microsoft.com/office/officeart/2005/8/layout/process4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5A0474C-ECF7-4AB5-B1D5-C1AD095F644E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Рассмотреть вопрос о вхождении в Альянс всех заинтересованных в эффективном международном сотрудничестве Уполномоченных по правам человека субъектов Российской Федерации</a:t>
          </a:r>
          <a:endParaRPr lang="ru-RU" sz="2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AA77E71-B39E-4AFC-8253-8BAF17291CC0}" type="parTrans" cxnId="{8A2523D5-2CCE-46CB-AED5-F1F214388775}">
      <dgm:prSet/>
      <dgm:spPr/>
      <dgm:t>
        <a:bodyPr/>
        <a:lstStyle/>
        <a:p>
          <a:endParaRPr lang="ru-RU"/>
        </a:p>
      </dgm:t>
    </dgm:pt>
    <dgm:pt modelId="{35266947-DD1D-414F-BA0E-207F4D0A2473}" type="sibTrans" cxnId="{8A2523D5-2CCE-46CB-AED5-F1F214388775}">
      <dgm:prSet/>
      <dgm:spPr/>
      <dgm:t>
        <a:bodyPr/>
        <a:lstStyle/>
        <a:p>
          <a:endParaRPr lang="ru-RU"/>
        </a:p>
      </dgm:t>
    </dgm:pt>
    <dgm:pt modelId="{7D263634-47AB-4A56-8253-AF6AD87272EF}">
      <dgm:prSet phldrT="[Текст]"/>
      <dgm:spPr/>
      <dgm:t>
        <a:bodyPr/>
        <a:lstStyle/>
        <a:p>
          <a:pPr algn="ctr">
            <a:spcAft>
              <a:spcPct val="35000"/>
            </a:spcAft>
          </a:pPr>
          <a:r>
            <a:rPr lang="ru-RU" dirty="0" smtClean="0"/>
            <a:t>ДЛЯ ЭТО НЕОБХОДИМО:</a:t>
          </a:r>
        </a:p>
        <a:p>
          <a:pPr algn="l">
            <a:spcAft>
              <a:spcPts val="0"/>
            </a:spcAft>
          </a:pPr>
          <a:r>
            <a:rPr lang="ru-RU" dirty="0" smtClean="0"/>
            <a:t>-  внести изменения в Устав Альянса; </a:t>
          </a:r>
        </a:p>
        <a:p>
          <a:pPr algn="l">
            <a:spcAft>
              <a:spcPts val="0"/>
            </a:spcAft>
          </a:pPr>
          <a:r>
            <a:rPr lang="ru-RU" dirty="0" smtClean="0"/>
            <a:t>-  разработать механизм взаимодействия, сотрудничества;</a:t>
          </a:r>
        </a:p>
        <a:p>
          <a:pPr algn="l">
            <a:spcAft>
              <a:spcPts val="0"/>
            </a:spcAft>
          </a:pPr>
          <a:r>
            <a:rPr lang="ru-RU" dirty="0" smtClean="0"/>
            <a:t>-  разработать условия вхождения в Евразийский Альянс Омбудсменов Уполномоченных по правам человека субъектов Российской Федерации. </a:t>
          </a:r>
          <a:endParaRPr lang="ru-RU" dirty="0"/>
        </a:p>
      </dgm:t>
    </dgm:pt>
    <dgm:pt modelId="{3DB26C6B-914F-42E0-B110-655FC3C2D617}" type="parTrans" cxnId="{70264F94-2E21-4D11-95F4-5B5EC6155D9E}">
      <dgm:prSet/>
      <dgm:spPr/>
      <dgm:t>
        <a:bodyPr/>
        <a:lstStyle/>
        <a:p>
          <a:endParaRPr lang="ru-RU"/>
        </a:p>
      </dgm:t>
    </dgm:pt>
    <dgm:pt modelId="{236F7EFC-600F-4D04-B272-955B69F31611}" type="sibTrans" cxnId="{70264F94-2E21-4D11-95F4-5B5EC6155D9E}">
      <dgm:prSet/>
      <dgm:spPr/>
      <dgm:t>
        <a:bodyPr/>
        <a:lstStyle/>
        <a:p>
          <a:endParaRPr lang="ru-RU"/>
        </a:p>
      </dgm:t>
    </dgm:pt>
    <dgm:pt modelId="{25D1E0C4-75A1-487B-A9A1-AA6B9B605465}" type="pres">
      <dgm:prSet presAssocID="{5E63A042-4913-49F4-B5CC-34C16BFC71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7F5C6B-04F0-468F-9A3A-8FD8E44DB129}" type="pres">
      <dgm:prSet presAssocID="{7D263634-47AB-4A56-8253-AF6AD87272EF}" presName="boxAndChildren" presStyleCnt="0"/>
      <dgm:spPr/>
    </dgm:pt>
    <dgm:pt modelId="{42433154-5D9D-4DB6-91D5-4E36E5DDE9C9}" type="pres">
      <dgm:prSet presAssocID="{7D263634-47AB-4A56-8253-AF6AD87272EF}" presName="parentTextBox" presStyleLbl="node1" presStyleIdx="0" presStyleCnt="2"/>
      <dgm:spPr/>
      <dgm:t>
        <a:bodyPr/>
        <a:lstStyle/>
        <a:p>
          <a:endParaRPr lang="ru-RU"/>
        </a:p>
      </dgm:t>
    </dgm:pt>
    <dgm:pt modelId="{85D5432E-B6EE-4530-9DB8-6A524372A9BA}" type="pres">
      <dgm:prSet presAssocID="{35266947-DD1D-414F-BA0E-207F4D0A2473}" presName="sp" presStyleCnt="0"/>
      <dgm:spPr/>
    </dgm:pt>
    <dgm:pt modelId="{08AFFD5F-4BFC-4D56-8929-2E97ED2EE3BB}" type="pres">
      <dgm:prSet presAssocID="{35A0474C-ECF7-4AB5-B1D5-C1AD095F644E}" presName="arrowAndChildren" presStyleCnt="0"/>
      <dgm:spPr/>
    </dgm:pt>
    <dgm:pt modelId="{989A755E-0D2D-450A-ABBD-9BCAB42F1433}" type="pres">
      <dgm:prSet presAssocID="{35A0474C-ECF7-4AB5-B1D5-C1AD095F644E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E9F6DE30-DFF6-4E22-9145-550CA5EC7150}" type="presOf" srcId="{35A0474C-ECF7-4AB5-B1D5-C1AD095F644E}" destId="{989A755E-0D2D-450A-ABBD-9BCAB42F1433}" srcOrd="0" destOrd="0" presId="urn:microsoft.com/office/officeart/2005/8/layout/process4"/>
    <dgm:cxn modelId="{77512105-BDF8-43A4-B7D4-0CF736D140CF}" type="presOf" srcId="{5E63A042-4913-49F4-B5CC-34C16BFC7143}" destId="{25D1E0C4-75A1-487B-A9A1-AA6B9B605465}" srcOrd="0" destOrd="0" presId="urn:microsoft.com/office/officeart/2005/8/layout/process4"/>
    <dgm:cxn modelId="{8A2523D5-2CCE-46CB-AED5-F1F214388775}" srcId="{5E63A042-4913-49F4-B5CC-34C16BFC7143}" destId="{35A0474C-ECF7-4AB5-B1D5-C1AD095F644E}" srcOrd="0" destOrd="0" parTransId="{3AA77E71-B39E-4AFC-8253-8BAF17291CC0}" sibTransId="{35266947-DD1D-414F-BA0E-207F4D0A2473}"/>
    <dgm:cxn modelId="{235E2AF7-4942-41CD-98E6-3F3508FE79F9}" type="presOf" srcId="{7D263634-47AB-4A56-8253-AF6AD87272EF}" destId="{42433154-5D9D-4DB6-91D5-4E36E5DDE9C9}" srcOrd="0" destOrd="0" presId="urn:microsoft.com/office/officeart/2005/8/layout/process4"/>
    <dgm:cxn modelId="{70264F94-2E21-4D11-95F4-5B5EC6155D9E}" srcId="{5E63A042-4913-49F4-B5CC-34C16BFC7143}" destId="{7D263634-47AB-4A56-8253-AF6AD87272EF}" srcOrd="1" destOrd="0" parTransId="{3DB26C6B-914F-42E0-B110-655FC3C2D617}" sibTransId="{236F7EFC-600F-4D04-B272-955B69F31611}"/>
    <dgm:cxn modelId="{133CD96C-B444-4714-88E1-2F9B6F323324}" type="presParOf" srcId="{25D1E0C4-75A1-487B-A9A1-AA6B9B605465}" destId="{307F5C6B-04F0-468F-9A3A-8FD8E44DB129}" srcOrd="0" destOrd="0" presId="urn:microsoft.com/office/officeart/2005/8/layout/process4"/>
    <dgm:cxn modelId="{FBA3C5EC-131A-4C61-A3A5-A7696A436484}" type="presParOf" srcId="{307F5C6B-04F0-468F-9A3A-8FD8E44DB129}" destId="{42433154-5D9D-4DB6-91D5-4E36E5DDE9C9}" srcOrd="0" destOrd="0" presId="urn:microsoft.com/office/officeart/2005/8/layout/process4"/>
    <dgm:cxn modelId="{9FC833BF-CF29-47F8-9718-C93167607268}" type="presParOf" srcId="{25D1E0C4-75A1-487B-A9A1-AA6B9B605465}" destId="{85D5432E-B6EE-4530-9DB8-6A524372A9BA}" srcOrd="1" destOrd="0" presId="urn:microsoft.com/office/officeart/2005/8/layout/process4"/>
    <dgm:cxn modelId="{A68BE55F-1DD1-4DE9-80B5-1D94956632DE}" type="presParOf" srcId="{25D1E0C4-75A1-487B-A9A1-AA6B9B605465}" destId="{08AFFD5F-4BFC-4D56-8929-2E97ED2EE3BB}" srcOrd="2" destOrd="0" presId="urn:microsoft.com/office/officeart/2005/8/layout/process4"/>
    <dgm:cxn modelId="{268609F4-E987-4C19-A38C-CD40D075BDDE}" type="presParOf" srcId="{08AFFD5F-4BFC-4D56-8929-2E97ED2EE3BB}" destId="{989A755E-0D2D-450A-ABBD-9BCAB42F14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0B2D0-BE2B-46A9-A211-FCCF4246EB93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57FAC-619F-448F-95FC-57FAB3D23A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1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2D51BC-7A49-4D99-A65A-54106405809B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5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50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9/10/2018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5" y="5951816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42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6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9/10/2018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3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675729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5" y="675729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7" y="5956142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9/10/2018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5" y="5951816"/>
            <a:ext cx="5922209" cy="365125"/>
          </a:xfrm>
        </p:spPr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3" y="5956142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0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7" y="2180501"/>
            <a:ext cx="8272211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9/10/2018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7" y="5956142"/>
            <a:ext cx="789381" cy="3651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2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9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7" y="3043915"/>
            <a:ext cx="8272211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7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9/10/2018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7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4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9/10/2018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4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6" y="2250897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2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4" y="2250897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3" y="2926052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9/10/2018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2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9/10/2018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9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9/10/2018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8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9" y="5262301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9/10/2018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0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6" y="5260132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9/10/2018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7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6" y="5956142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 defTabSz="457200"/>
              <a:t>9/10/2018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5" y="5951816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457200"/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7" y="5956142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40619D"/>
                </a:solidFill>
              </a:rPr>
              <a:pPr defTabSz="457200"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144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openxmlformats.org/officeDocument/2006/relationships/hyperlink" Target="https://commons.wikimedia.org/wiki/File:Flag_of_Iran.svg?uselang=ru" TargetMode="External"/><Relationship Id="rId18" Type="http://schemas.openxmlformats.org/officeDocument/2006/relationships/diagramColors" Target="../diagrams/colors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12" Type="http://schemas.openxmlformats.org/officeDocument/2006/relationships/image" Target="../media/image7.png"/><Relationship Id="rId17" Type="http://schemas.openxmlformats.org/officeDocument/2006/relationships/diagramQuickStyle" Target="../diagrams/quickStyle5.xml"/><Relationship Id="rId2" Type="http://schemas.openxmlformats.org/officeDocument/2006/relationships/image" Target="../media/image3.png"/><Relationship Id="rId16" Type="http://schemas.openxmlformats.org/officeDocument/2006/relationships/diagramLayout" Target="../diagrams/layout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hyperlink" Target="http://www.ombudsman.kg/" TargetMode="External"/><Relationship Id="rId5" Type="http://schemas.openxmlformats.org/officeDocument/2006/relationships/diagramLayout" Target="../diagrams/layout4.xml"/><Relationship Id="rId15" Type="http://schemas.openxmlformats.org/officeDocument/2006/relationships/diagramData" Target="../diagrams/data5.xml"/><Relationship Id="rId10" Type="http://schemas.openxmlformats.org/officeDocument/2006/relationships/image" Target="../media/image6.png"/><Relationship Id="rId19" Type="http://schemas.microsoft.com/office/2007/relationships/diagramDrawing" Target="../diagrams/drawing5.xml"/><Relationship Id="rId4" Type="http://schemas.openxmlformats.org/officeDocument/2006/relationships/diagramData" Target="../diagrams/data4.xml"/><Relationship Id="rId9" Type="http://schemas.openxmlformats.org/officeDocument/2006/relationships/image" Target="../media/image5.jpeg"/><Relationship Id="rId1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www.ombudsman.kg/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2160" y="0"/>
            <a:ext cx="2884920" cy="536361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5503463"/>
            <a:ext cx="6588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МИКОВ ПАВЕЛ ВЛАДИМИРОВИЧ, </a:t>
            </a:r>
          </a:p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УПОЛНОМОЧЕННЫЙ ПО ПРАВАМ ЧЕЛОВЕКА </a:t>
            </a:r>
          </a:p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ПЕРМСКОМ КРАЕ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0" y="2492896"/>
            <a:ext cx="9144000" cy="195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ln w="11430"/>
                <a:gradFill>
                  <a:gsLst>
                    <a:gs pos="0">
                      <a:srgbClr val="2F4875">
                        <a:tint val="90000"/>
                        <a:satMod val="120000"/>
                      </a:srgbClr>
                    </a:gs>
                    <a:gs pos="25000">
                      <a:srgbClr val="2F4875">
                        <a:tint val="93000"/>
                        <a:satMod val="120000"/>
                      </a:srgbClr>
                    </a:gs>
                    <a:gs pos="50000">
                      <a:srgbClr val="2F4875">
                        <a:shade val="89000"/>
                        <a:satMod val="110000"/>
                      </a:srgbClr>
                    </a:gs>
                    <a:gs pos="75000">
                      <a:srgbClr val="2F4875">
                        <a:tint val="93000"/>
                        <a:satMod val="120000"/>
                      </a:srgbClr>
                    </a:gs>
                    <a:gs pos="100000">
                      <a:srgbClr val="2F4875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 ВЗАИМОДЕЙСТВИИ УПОЛНОМОЧЕННОГО </a:t>
            </a:r>
          </a:p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ln w="11430"/>
                <a:gradFill>
                  <a:gsLst>
                    <a:gs pos="0">
                      <a:srgbClr val="2F4875">
                        <a:tint val="90000"/>
                        <a:satMod val="120000"/>
                      </a:srgbClr>
                    </a:gs>
                    <a:gs pos="25000">
                      <a:srgbClr val="2F4875">
                        <a:tint val="93000"/>
                        <a:satMod val="120000"/>
                      </a:srgbClr>
                    </a:gs>
                    <a:gs pos="50000">
                      <a:srgbClr val="2F4875">
                        <a:shade val="89000"/>
                        <a:satMod val="110000"/>
                      </a:srgbClr>
                    </a:gs>
                    <a:gs pos="75000">
                      <a:srgbClr val="2F4875">
                        <a:tint val="93000"/>
                        <a:satMod val="120000"/>
                      </a:srgbClr>
                    </a:gs>
                    <a:gs pos="100000">
                      <a:srgbClr val="2F4875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 ПРАВАМ ЧЕЛОВЕКА В ПЕРМСКОМ КРАЕ </a:t>
            </a:r>
          </a:p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ln w="11430"/>
                <a:gradFill>
                  <a:gsLst>
                    <a:gs pos="0">
                      <a:srgbClr val="2F4875">
                        <a:tint val="90000"/>
                        <a:satMod val="120000"/>
                      </a:srgbClr>
                    </a:gs>
                    <a:gs pos="25000">
                      <a:srgbClr val="2F4875">
                        <a:tint val="93000"/>
                        <a:satMod val="120000"/>
                      </a:srgbClr>
                    </a:gs>
                    <a:gs pos="50000">
                      <a:srgbClr val="2F4875">
                        <a:shade val="89000"/>
                        <a:satMod val="110000"/>
                      </a:srgbClr>
                    </a:gs>
                    <a:gs pos="75000">
                      <a:srgbClr val="2F4875">
                        <a:tint val="93000"/>
                        <a:satMod val="120000"/>
                      </a:srgbClr>
                    </a:gs>
                    <a:gs pos="100000">
                      <a:srgbClr val="2F4875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УПОЛНОМОЧЕННЫМИ ПО ПРАВАМ ЧЕЛОВЕКА ЕВРАЗИЙСКОГО АЛЬЯНСА ПО ЗАЩИТЕ ПРАВ </a:t>
            </a:r>
          </a:p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ln w="11430"/>
                <a:gradFill>
                  <a:gsLst>
                    <a:gs pos="0">
                      <a:srgbClr val="2F4875">
                        <a:tint val="90000"/>
                        <a:satMod val="120000"/>
                      </a:srgbClr>
                    </a:gs>
                    <a:gs pos="25000">
                      <a:srgbClr val="2F4875">
                        <a:tint val="93000"/>
                        <a:satMod val="120000"/>
                      </a:srgbClr>
                    </a:gs>
                    <a:gs pos="50000">
                      <a:srgbClr val="2F4875">
                        <a:shade val="89000"/>
                        <a:satMod val="110000"/>
                      </a:srgbClr>
                    </a:gs>
                    <a:gs pos="75000">
                      <a:srgbClr val="2F4875">
                        <a:tint val="93000"/>
                        <a:satMod val="120000"/>
                      </a:srgbClr>
                    </a:gs>
                    <a:gs pos="100000">
                      <a:srgbClr val="2F4875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ИНОСТРАННЫХ ГРАЖДАН</a:t>
            </a:r>
            <a:endParaRPr lang="ru-RU" sz="2600" b="1" dirty="0">
              <a:ln w="11430"/>
              <a:gradFill>
                <a:gsLst>
                  <a:gs pos="0">
                    <a:srgbClr val="2F4875">
                      <a:tint val="90000"/>
                      <a:satMod val="120000"/>
                    </a:srgbClr>
                  </a:gs>
                  <a:gs pos="25000">
                    <a:srgbClr val="2F4875">
                      <a:tint val="93000"/>
                      <a:satMod val="120000"/>
                    </a:srgbClr>
                  </a:gs>
                  <a:gs pos="50000">
                    <a:srgbClr val="2F4875">
                      <a:shade val="89000"/>
                      <a:satMod val="110000"/>
                    </a:srgbClr>
                  </a:gs>
                  <a:gs pos="75000">
                    <a:srgbClr val="2F4875">
                      <a:tint val="93000"/>
                      <a:satMod val="120000"/>
                    </a:srgbClr>
                  </a:gs>
                  <a:gs pos="100000">
                    <a:srgbClr val="2F4875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74597"/>
            <a:ext cx="1783751" cy="9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372200" y="-21166"/>
            <a:ext cx="2411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Саратов, </a:t>
            </a:r>
          </a:p>
          <a:p>
            <a:pPr algn="ctr" defTabSz="457200"/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16-18 сентября 2018 год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96016"/>
            <a:ext cx="669980" cy="128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05882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Международная научно-практическая конференция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«Права человека – индикатор современного развития государства»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8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/>
          </p:cNvSpPr>
          <p:nvPr/>
        </p:nvSpPr>
        <p:spPr bwMode="auto">
          <a:xfrm>
            <a:off x="3203848" y="0"/>
            <a:ext cx="5616624" cy="47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131840" y="0"/>
            <a:ext cx="56886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Международная научно-практическая конференция</a:t>
            </a:r>
            <a:endParaRPr lang="en-US" sz="11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«Права человека – индикатор современного развития государства»</a:t>
            </a:r>
            <a:endParaRPr lang="ru-RU" sz="1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0" y="54868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ОСНОВНЫЕ НАПРАВЛЕНИЯ ДЕЯТЕЛЬНОСТИ УПОЛНОМОЧЕННОГО: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635896" y="6273225"/>
            <a:ext cx="5508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/>
              <a:t>ст.12 Закона </a:t>
            </a:r>
            <a:r>
              <a:rPr lang="ru-RU" sz="1600" dirty="0"/>
              <a:t>Пермского края от 05.08.2007 N 77-ПК </a:t>
            </a:r>
            <a:endParaRPr lang="ru-RU" sz="1600" dirty="0" smtClean="0"/>
          </a:p>
          <a:p>
            <a:pPr algn="r"/>
            <a:r>
              <a:rPr lang="ru-RU" sz="1600" dirty="0" smtClean="0"/>
              <a:t>"</a:t>
            </a:r>
            <a:r>
              <a:rPr lang="ru-RU" sz="1600" dirty="0"/>
              <a:t>Об Уполномоченном по правам человека в Пермском крае</a:t>
            </a:r>
            <a:r>
              <a:rPr lang="ru-RU" sz="1600" dirty="0" smtClean="0"/>
              <a:t>"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594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/>
          </p:cNvSpPr>
          <p:nvPr/>
        </p:nvSpPr>
        <p:spPr bwMode="auto">
          <a:xfrm>
            <a:off x="3203848" y="0"/>
            <a:ext cx="5616624" cy="47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131840" y="0"/>
            <a:ext cx="56886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Международная научно-практическая конференция</a:t>
            </a:r>
            <a:endParaRPr lang="en-US" sz="11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«Права человека – индикатор современного развития государства»</a:t>
            </a:r>
            <a:endParaRPr lang="ru-RU" sz="1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54868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ТЕМАТИКА ОБРАЩЕНИЙ, ПОСТУПАЮЩИХ В АДРЕС УПОЛНОМОЧЕННОГО:</a:t>
            </a:r>
            <a:endParaRPr lang="ru-RU" sz="2400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391816"/>
              </p:ext>
            </p:extLst>
          </p:nvPr>
        </p:nvGraphicFramePr>
        <p:xfrm>
          <a:off x="179512" y="1340768"/>
          <a:ext cx="8784975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274351288"/>
              </p:ext>
            </p:extLst>
          </p:nvPr>
        </p:nvGraphicFramePr>
        <p:xfrm>
          <a:off x="179512" y="4653136"/>
          <a:ext cx="8784976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4594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/>
          </p:cNvSpPr>
          <p:nvPr/>
        </p:nvSpPr>
        <p:spPr bwMode="auto">
          <a:xfrm>
            <a:off x="3203848" y="0"/>
            <a:ext cx="5616624" cy="47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131840" y="0"/>
            <a:ext cx="56886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Международная научно-практическая конференция</a:t>
            </a:r>
            <a:endParaRPr lang="en-US" sz="11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«Права человека – индикатор современного развития государства»</a:t>
            </a:r>
            <a:endParaRPr lang="ru-RU" sz="1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0" y="404664"/>
          <a:ext cx="9144000" cy="1944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" name="Picture 2" descr="http://ombudsmanrf.org/upload/thumbnail/upload/images/news/800-600-r/%D0%A0%D0%B8%D1%81%D1%83%D0%BD%D0%BE%D0%BA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2276872"/>
            <a:ext cx="2492276" cy="1601287"/>
          </a:xfrm>
          <a:prstGeom prst="rect">
            <a:avLst/>
          </a:prstGeom>
          <a:noFill/>
        </p:spPr>
      </p:pic>
      <p:pic>
        <p:nvPicPr>
          <p:cNvPr id="1028" name="Picture 4" descr="Գլխավոր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2276872"/>
            <a:ext cx="1584176" cy="1584176"/>
          </a:xfrm>
          <a:prstGeom prst="rect">
            <a:avLst/>
          </a:prstGeom>
          <a:noFill/>
        </p:spPr>
      </p:pic>
      <p:pic>
        <p:nvPicPr>
          <p:cNvPr id="1030" name="Picture 6" descr="Логотип Института Омбудсмена (Акыйкатчы) Кыргызской Республики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32040" y="2132856"/>
            <a:ext cx="1152128" cy="1750349"/>
          </a:xfrm>
          <a:prstGeom prst="rect">
            <a:avLst/>
          </a:prstGeom>
          <a:noFill/>
        </p:spPr>
      </p:pic>
      <p:pic>
        <p:nvPicPr>
          <p:cNvPr id="1032" name="Picture 8" descr="Флаг">
            <a:hlinkClick r:id="rId13" tooltip="Флаг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4207" y="2492896"/>
            <a:ext cx="2025717" cy="1152128"/>
          </a:xfrm>
          <a:prstGeom prst="rect">
            <a:avLst/>
          </a:prstGeom>
          <a:noFill/>
        </p:spPr>
      </p:pic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672250845"/>
              </p:ext>
            </p:extLst>
          </p:nvPr>
        </p:nvGraphicFramePr>
        <p:xfrm>
          <a:off x="179512" y="4005064"/>
          <a:ext cx="8784976" cy="270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  <p:extLst>
      <p:ext uri="{BB962C8B-B14F-4D97-AF65-F5344CB8AC3E}">
        <p14:creationId xmlns:p14="http://schemas.microsoft.com/office/powerpoint/2010/main" val="34594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/>
          </p:cNvSpPr>
          <p:nvPr/>
        </p:nvSpPr>
        <p:spPr bwMode="auto">
          <a:xfrm>
            <a:off x="3203848" y="0"/>
            <a:ext cx="5616624" cy="47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131840" y="0"/>
            <a:ext cx="56886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Международная научно-практическая конференция</a:t>
            </a:r>
            <a:endParaRPr lang="en-US" sz="11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«Права человека – индикатор современного развития государства»</a:t>
            </a:r>
            <a:endParaRPr lang="ru-RU" sz="1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 descr="Գլխավո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0840" y="3849739"/>
            <a:ext cx="1584176" cy="158417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-6234" y="5589240"/>
            <a:ext cx="46783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Защитник  прав  человека  Республики Армения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Picture 6" descr="Логотип Института Омбудсмена (Акыйкатчы) Кыргызской Республики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89788" y="3848945"/>
            <a:ext cx="1042748" cy="158417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8324" y="5589239"/>
            <a:ext cx="4465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Акыйкатчы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(Омбудсмен)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Кыргызской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Республики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Picture 2" descr="C:\Users\esistomina\Desktop\лого УПЧ только овал и подпись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073" y="1817375"/>
            <a:ext cx="2184841" cy="120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войная стрелка вверх/вниз 1"/>
          <p:cNvSpPr/>
          <p:nvPr/>
        </p:nvSpPr>
        <p:spPr>
          <a:xfrm rot="2374142">
            <a:off x="2777215" y="2774974"/>
            <a:ext cx="466364" cy="1080120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Двойная стрелка вверх/вниз 14"/>
          <p:cNvSpPr/>
          <p:nvPr/>
        </p:nvSpPr>
        <p:spPr>
          <a:xfrm rot="18942063">
            <a:off x="5778978" y="2759506"/>
            <a:ext cx="466364" cy="1080120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692696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ЗАЩИТА ПРАВ  ВО  ВЗАИМОДЕЙСТВИИ  </a:t>
            </a:r>
          </a:p>
          <a:p>
            <a:pPr algn="ctr"/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 УПОЛНОМОЧЕННЫМИ ЕВРАЗИЙСКОГО АЛЬЯНСА ОМБУДСМЕНОВ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594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/>
          </p:cNvSpPr>
          <p:nvPr/>
        </p:nvSpPr>
        <p:spPr bwMode="auto">
          <a:xfrm>
            <a:off x="3203848" y="0"/>
            <a:ext cx="5616624" cy="47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131840" y="0"/>
            <a:ext cx="56886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Международная научно-практическая конференция</a:t>
            </a:r>
            <a:endParaRPr lang="en-US" sz="11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«Права человека – индикатор современного развития государства»</a:t>
            </a:r>
            <a:endParaRPr lang="ru-RU" sz="1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32210" y="6001021"/>
            <a:ext cx="34795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Уполномоченный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правам человека </a:t>
            </a:r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Республике Казахстан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70746" y="5254332"/>
            <a:ext cx="25408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Уполномоченный </a:t>
            </a:r>
          </a:p>
          <a:p>
            <a:pPr algn="ctr"/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человека (ОМБУДСМАН) Азербайджанской Республики</a:t>
            </a:r>
          </a:p>
        </p:txBody>
      </p:sp>
      <p:pic>
        <p:nvPicPr>
          <p:cNvPr id="13" name="Picture 2" descr="C:\Users\esistomina\Desktop\лого УПЧ только овал и подпись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054" y="2419722"/>
            <a:ext cx="2363559" cy="129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войная стрелка вверх/вниз 1"/>
          <p:cNvSpPr/>
          <p:nvPr/>
        </p:nvSpPr>
        <p:spPr>
          <a:xfrm rot="3689466">
            <a:off x="2836457" y="3385049"/>
            <a:ext cx="466364" cy="1080120"/>
          </a:xfrm>
          <a:prstGeom prst="up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Двойная стрелка вверх/вниз 14"/>
          <p:cNvSpPr/>
          <p:nvPr/>
        </p:nvSpPr>
        <p:spPr>
          <a:xfrm rot="17961329">
            <a:off x="2545430" y="2126518"/>
            <a:ext cx="466364" cy="1080120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477303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ЗАЩИТА ПРАВ  ВО  ВЗАИМОДЕЙСТВИИ  </a:t>
            </a:r>
          </a:p>
          <a:p>
            <a:pPr algn="ctr"/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 УПОЛНОМОЧЕННЫМИ ИНОСТРАННЫХ ГОСУДАРСТВ</a:t>
            </a:r>
            <a:endParaRPr lang="ru-RU" sz="2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260" y="4798525"/>
            <a:ext cx="1165149" cy="120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ombudsman.gov.az/css/images/gerb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746" y="3799388"/>
            <a:ext cx="295275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86" y="3799388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0" y="5218614"/>
            <a:ext cx="2832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Уполномоченный  </a:t>
            </a:r>
          </a:p>
          <a:p>
            <a:pPr algn="ctr"/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Олий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Мажлиса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Республики Узбекистан по правам человека (</a:t>
            </a:r>
            <a:r>
              <a:rPr lang="ru-RU" sz="1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омбудсманом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527" y="1441051"/>
            <a:ext cx="1487491" cy="127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033269" y="2777010"/>
            <a:ext cx="2741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Народный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защитник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Грузии</a:t>
            </a:r>
          </a:p>
        </p:txBody>
      </p:sp>
      <p:pic>
        <p:nvPicPr>
          <p:cNvPr id="1034" name="Picture 10" descr="https://im0-tub-ru.yandex.net/i?id=d43837bd2cba1c337a8c62a92240dc0b-sr&amp;n=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48" y="1453540"/>
            <a:ext cx="1260713" cy="124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Двойная стрелка вверх/вниз 23"/>
          <p:cNvSpPr/>
          <p:nvPr/>
        </p:nvSpPr>
        <p:spPr>
          <a:xfrm>
            <a:off x="4285653" y="3666760"/>
            <a:ext cx="466364" cy="1080120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Двойная стрелка вверх/вниз 24"/>
          <p:cNvSpPr/>
          <p:nvPr/>
        </p:nvSpPr>
        <p:spPr>
          <a:xfrm rot="17766422">
            <a:off x="5549994" y="3400679"/>
            <a:ext cx="466364" cy="1080120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Двойная стрелка вверх/вниз 25"/>
          <p:cNvSpPr/>
          <p:nvPr/>
        </p:nvSpPr>
        <p:spPr>
          <a:xfrm rot="3948221">
            <a:off x="5935117" y="2131819"/>
            <a:ext cx="466364" cy="1080120"/>
          </a:xfrm>
          <a:prstGeom prst="up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29924" y="2700368"/>
            <a:ext cx="28621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Уполномоченный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человека </a:t>
            </a:r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Республике Таджикистан </a:t>
            </a:r>
          </a:p>
        </p:txBody>
      </p:sp>
    </p:spTree>
    <p:extLst>
      <p:ext uri="{BB962C8B-B14F-4D97-AF65-F5344CB8AC3E}">
        <p14:creationId xmlns:p14="http://schemas.microsoft.com/office/powerpoint/2010/main" val="4028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/>
          </p:cNvSpPr>
          <p:nvPr/>
        </p:nvSpPr>
        <p:spPr bwMode="auto">
          <a:xfrm>
            <a:off x="3203848" y="0"/>
            <a:ext cx="5616624" cy="47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131840" y="0"/>
            <a:ext cx="56886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Международная научно-практическая конференция</a:t>
            </a:r>
            <a:endParaRPr lang="en-US" sz="11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«Права человека – индикатор современного развития государства»</a:t>
            </a:r>
            <a:endParaRPr lang="ru-RU" sz="1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166" y="66105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ПРЕДЛОЖЕНИЯ</a:t>
            </a:r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8385120"/>
              </p:ext>
            </p:extLst>
          </p:nvPr>
        </p:nvGraphicFramePr>
        <p:xfrm>
          <a:off x="107504" y="1340768"/>
          <a:ext cx="892899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176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635897" y="4409728"/>
            <a:ext cx="5508104" cy="2448272"/>
          </a:xfrm>
        </p:spPr>
        <p:txBody>
          <a:bodyPr/>
          <a:lstStyle/>
          <a:p>
            <a:r>
              <a:rPr lang="ru-RU" dirty="0"/>
              <a:t>Адрес : </a:t>
            </a:r>
            <a:r>
              <a:rPr lang="ru-RU" dirty="0">
                <a:solidFill>
                  <a:srgbClr val="002060"/>
                </a:solidFill>
              </a:rPr>
              <a:t>614006, город Пермь, ул. Ленина, 51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тел.: </a:t>
            </a:r>
            <a:r>
              <a:rPr lang="ru-RU" dirty="0">
                <a:solidFill>
                  <a:srgbClr val="002060"/>
                </a:solidFill>
              </a:rPr>
              <a:t>8(342) </a:t>
            </a:r>
            <a:r>
              <a:rPr lang="ru-RU" dirty="0" smtClean="0">
                <a:solidFill>
                  <a:srgbClr val="002060"/>
                </a:solidFill>
              </a:rPr>
              <a:t>217-76-70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Факс: </a:t>
            </a:r>
            <a:r>
              <a:rPr lang="ru-RU" dirty="0">
                <a:solidFill>
                  <a:srgbClr val="002060"/>
                </a:solidFill>
              </a:rPr>
              <a:t>8 (342) 235-14-57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Corbel" panose="020B0503020204020204" pitchFamily="34" charset="0"/>
              </a:rPr>
              <a:t>E-mail</a:t>
            </a:r>
            <a:r>
              <a:rPr lang="ru-RU" dirty="0">
                <a:latin typeface="Corbel" panose="020B0503020204020204" pitchFamily="34" charset="0"/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ombudsman@uppc.permkrai.ru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сайт: 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www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  <a:r>
              <a:rPr lang="en-US" dirty="0">
                <a:solidFill>
                  <a:schemeClr val="accent6"/>
                </a:solidFill>
              </a:rPr>
              <a:t> o</a:t>
            </a:r>
            <a:r>
              <a:rPr lang="en-US" dirty="0" smtClean="0">
                <a:solidFill>
                  <a:schemeClr val="accent6"/>
                </a:solidFill>
              </a:rPr>
              <a:t>mbudsman</a:t>
            </a:r>
            <a:r>
              <a:rPr lang="ru-RU" dirty="0" smtClean="0">
                <a:solidFill>
                  <a:schemeClr val="accent6"/>
                </a:solidFill>
              </a:rPr>
              <a:t>.</a:t>
            </a:r>
            <a:r>
              <a:rPr lang="en-US" dirty="0" smtClean="0">
                <a:solidFill>
                  <a:schemeClr val="accent6"/>
                </a:solidFill>
              </a:rPr>
              <a:t>perm.ru</a:t>
            </a:r>
            <a:endParaRPr lang="ru-RU" dirty="0">
              <a:solidFill>
                <a:schemeClr val="accent6"/>
              </a:solidFill>
            </a:endParaRPr>
          </a:p>
          <a:p>
            <a:endParaRPr lang="ru-RU" dirty="0"/>
          </a:p>
        </p:txBody>
      </p:sp>
      <p:pic>
        <p:nvPicPr>
          <p:cNvPr id="16" name="Picture 2" descr="http://cs402428.userapi.com/v402428749/157b/7V0MIgitr1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333" y="4941168"/>
            <a:ext cx="1839515" cy="1270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0" y="980728"/>
            <a:ext cx="9143999" cy="4284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-7245" y="2854670"/>
            <a:ext cx="9144000" cy="107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772816"/>
            <a:ext cx="9144001" cy="5440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0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-27215" y="2429272"/>
            <a:ext cx="9144000" cy="107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7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Пермский край </a:t>
            </a:r>
            <a:endParaRPr lang="ru-RU" sz="37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7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открыт </a:t>
            </a:r>
            <a:r>
              <a:rPr lang="ru-RU" sz="37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сотрудничества</a:t>
            </a:r>
            <a:r>
              <a:rPr lang="ru-RU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31840" y="0"/>
            <a:ext cx="56886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Международная научно-практическая конференция</a:t>
            </a:r>
            <a:endParaRPr lang="en-US" sz="11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«Права человека – индикатор современного развития государства»</a:t>
            </a:r>
            <a:endParaRPr lang="ru-RU" sz="1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90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Другая 23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FFFFFF"/>
      </a:accent1>
      <a:accent2>
        <a:srgbClr val="40619D"/>
      </a:accent2>
      <a:accent3>
        <a:srgbClr val="BFBFBF"/>
      </a:accent3>
      <a:accent4>
        <a:srgbClr val="FF0000"/>
      </a:accent4>
      <a:accent5>
        <a:srgbClr val="66B1CE"/>
      </a:accent5>
      <a:accent6>
        <a:srgbClr val="2F4875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522</Words>
  <Application>Microsoft Office PowerPoint</Application>
  <PresentationFormat>Экран (4:3)</PresentationFormat>
  <Paragraphs>91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Gill Sans MT</vt:lpstr>
      <vt:lpstr>Times New Roman</vt:lpstr>
      <vt:lpstr>Wingdings 2</vt:lpstr>
      <vt:lpstr>Dividend</vt:lpstr>
      <vt:lpstr>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</dc:title>
  <dc:creator>Истомина Елена Станиславовна</dc:creator>
  <cp:lastModifiedBy>Окатьева Екатерина Леонидовна</cp:lastModifiedBy>
  <cp:revision>85</cp:revision>
  <cp:lastPrinted>2018-09-10T05:50:59Z</cp:lastPrinted>
  <dcterms:created xsi:type="dcterms:W3CDTF">2018-01-15T07:36:29Z</dcterms:created>
  <dcterms:modified xsi:type="dcterms:W3CDTF">2018-09-10T10:31:54Z</dcterms:modified>
</cp:coreProperties>
</file>